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4F617-B056-4B13-9A63-F4CA4E8662F6}" v="15" dt="2021-11-25T07:22:27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hta Raita" userId="5b568a48-6ff1-4cd7-8260-de7eb70b8402" providerId="ADAL" clId="{4FA4F617-B056-4B13-9A63-F4CA4E8662F6}"/>
    <pc:docChg chg="undo custSel addSld modSld">
      <pc:chgData name="Huhta Raita" userId="5b568a48-6ff1-4cd7-8260-de7eb70b8402" providerId="ADAL" clId="{4FA4F617-B056-4B13-9A63-F4CA4E8662F6}" dt="2021-11-25T07:22:30.516" v="50" actId="1076"/>
      <pc:docMkLst>
        <pc:docMk/>
      </pc:docMkLst>
      <pc:sldChg chg="modSp mod">
        <pc:chgData name="Huhta Raita" userId="5b568a48-6ff1-4cd7-8260-de7eb70b8402" providerId="ADAL" clId="{4FA4F617-B056-4B13-9A63-F4CA4E8662F6}" dt="2021-11-25T07:14:41.469" v="1" actId="20577"/>
        <pc:sldMkLst>
          <pc:docMk/>
          <pc:sldMk cId="3648295049" sldId="256"/>
        </pc:sldMkLst>
        <pc:spChg chg="mod">
          <ac:chgData name="Huhta Raita" userId="5b568a48-6ff1-4cd7-8260-de7eb70b8402" providerId="ADAL" clId="{4FA4F617-B056-4B13-9A63-F4CA4E8662F6}" dt="2021-11-25T07:14:41.469" v="1" actId="20577"/>
          <ac:spMkLst>
            <pc:docMk/>
            <pc:sldMk cId="3648295049" sldId="256"/>
            <ac:spMk id="2" creationId="{98F5C0DC-7497-4D45-AC8B-F2B1A398ED91}"/>
          </ac:spMkLst>
        </pc:spChg>
      </pc:sldChg>
      <pc:sldChg chg="addSp modSp new mod">
        <pc:chgData name="Huhta Raita" userId="5b568a48-6ff1-4cd7-8260-de7eb70b8402" providerId="ADAL" clId="{4FA4F617-B056-4B13-9A63-F4CA4E8662F6}" dt="2021-11-25T07:16:35.484" v="18" actId="1076"/>
        <pc:sldMkLst>
          <pc:docMk/>
          <pc:sldMk cId="3003519835" sldId="257"/>
        </pc:sldMkLst>
        <pc:spChg chg="add mod">
          <ac:chgData name="Huhta Raita" userId="5b568a48-6ff1-4cd7-8260-de7eb70b8402" providerId="ADAL" clId="{4FA4F617-B056-4B13-9A63-F4CA4E8662F6}" dt="2021-11-25T07:16:08.728" v="14" actId="1076"/>
          <ac:spMkLst>
            <pc:docMk/>
            <pc:sldMk cId="3003519835" sldId="257"/>
            <ac:spMk id="4" creationId="{00923CE8-A85F-480F-BA6B-3ACE396FA2C8}"/>
          </ac:spMkLst>
        </pc:spChg>
        <pc:spChg chg="add mod">
          <ac:chgData name="Huhta Raita" userId="5b568a48-6ff1-4cd7-8260-de7eb70b8402" providerId="ADAL" clId="{4FA4F617-B056-4B13-9A63-F4CA4E8662F6}" dt="2021-11-25T07:16:08.728" v="14" actId="1076"/>
          <ac:spMkLst>
            <pc:docMk/>
            <pc:sldMk cId="3003519835" sldId="257"/>
            <ac:spMk id="5" creationId="{7E09325D-52E6-4E3D-86B9-7F1A9340073D}"/>
          </ac:spMkLst>
        </pc:spChg>
        <pc:spChg chg="add mod">
          <ac:chgData name="Huhta Raita" userId="5b568a48-6ff1-4cd7-8260-de7eb70b8402" providerId="ADAL" clId="{4FA4F617-B056-4B13-9A63-F4CA4E8662F6}" dt="2021-11-25T07:16:35.484" v="18" actId="1076"/>
          <ac:spMkLst>
            <pc:docMk/>
            <pc:sldMk cId="3003519835" sldId="257"/>
            <ac:spMk id="6" creationId="{D2AFF6CE-998A-426A-A2FE-151C817AAF83}"/>
          </ac:spMkLst>
        </pc:spChg>
        <pc:picChg chg="add mod">
          <ac:chgData name="Huhta Raita" userId="5b568a48-6ff1-4cd7-8260-de7eb70b8402" providerId="ADAL" clId="{4FA4F617-B056-4B13-9A63-F4CA4E8662F6}" dt="2021-11-25T07:15:18.481" v="6" actId="27614"/>
          <ac:picMkLst>
            <pc:docMk/>
            <pc:sldMk cId="3003519835" sldId="257"/>
            <ac:picMk id="3" creationId="{6B770311-6B17-4DA0-8D94-F37D0E2B9924}"/>
          </ac:picMkLst>
        </pc:picChg>
      </pc:sldChg>
      <pc:sldChg chg="addSp delSp modSp add mod">
        <pc:chgData name="Huhta Raita" userId="5b568a48-6ff1-4cd7-8260-de7eb70b8402" providerId="ADAL" clId="{4FA4F617-B056-4B13-9A63-F4CA4E8662F6}" dt="2021-11-25T07:22:15.161" v="46" actId="1076"/>
        <pc:sldMkLst>
          <pc:docMk/>
          <pc:sldMk cId="2994021269" sldId="258"/>
        </pc:sldMkLst>
        <pc:spChg chg="add mod">
          <ac:chgData name="Huhta Raita" userId="5b568a48-6ff1-4cd7-8260-de7eb70b8402" providerId="ADAL" clId="{4FA4F617-B056-4B13-9A63-F4CA4E8662F6}" dt="2021-11-25T07:22:15.161" v="46" actId="1076"/>
          <ac:spMkLst>
            <pc:docMk/>
            <pc:sldMk cId="2994021269" sldId="258"/>
            <ac:spMk id="4" creationId="{43DE5187-0589-4A3C-9E44-26362542D40F}"/>
          </ac:spMkLst>
        </pc:spChg>
        <pc:spChg chg="add mod">
          <ac:chgData name="Huhta Raita" userId="5b568a48-6ff1-4cd7-8260-de7eb70b8402" providerId="ADAL" clId="{4FA4F617-B056-4B13-9A63-F4CA4E8662F6}" dt="2021-11-25T07:22:15.161" v="46" actId="1076"/>
          <ac:spMkLst>
            <pc:docMk/>
            <pc:sldMk cId="2994021269" sldId="258"/>
            <ac:spMk id="5" creationId="{B4BA7D08-78D8-479C-96BB-7AFAB353B545}"/>
          </ac:spMkLst>
        </pc:spChg>
        <pc:spChg chg="add mod">
          <ac:chgData name="Huhta Raita" userId="5b568a48-6ff1-4cd7-8260-de7eb70b8402" providerId="ADAL" clId="{4FA4F617-B056-4B13-9A63-F4CA4E8662F6}" dt="2021-11-25T07:21:39.029" v="37" actId="1076"/>
          <ac:spMkLst>
            <pc:docMk/>
            <pc:sldMk cId="2994021269" sldId="258"/>
            <ac:spMk id="6" creationId="{A877398A-F315-4BFE-B5A6-CCBDD45B5FD3}"/>
          </ac:spMkLst>
        </pc:spChg>
        <pc:picChg chg="add del mod">
          <ac:chgData name="Huhta Raita" userId="5b568a48-6ff1-4cd7-8260-de7eb70b8402" providerId="ADAL" clId="{4FA4F617-B056-4B13-9A63-F4CA4E8662F6}" dt="2021-11-25T07:21:12.729" v="29" actId="478"/>
          <ac:picMkLst>
            <pc:docMk/>
            <pc:sldMk cId="2994021269" sldId="258"/>
            <ac:picMk id="3" creationId="{5D23417D-9ACC-4EF6-8956-CA5A46346670}"/>
          </ac:picMkLst>
        </pc:picChg>
        <pc:picChg chg="add mod ord">
          <ac:chgData name="Huhta Raita" userId="5b568a48-6ff1-4cd7-8260-de7eb70b8402" providerId="ADAL" clId="{4FA4F617-B056-4B13-9A63-F4CA4E8662F6}" dt="2021-11-25T07:21:22.636" v="33" actId="167"/>
          <ac:picMkLst>
            <pc:docMk/>
            <pc:sldMk cId="2994021269" sldId="258"/>
            <ac:picMk id="8" creationId="{EB030785-CDB8-4799-A867-7D87F421AB32}"/>
          </ac:picMkLst>
        </pc:picChg>
      </pc:sldChg>
      <pc:sldChg chg="addSp delSp modSp add mod">
        <pc:chgData name="Huhta Raita" userId="5b568a48-6ff1-4cd7-8260-de7eb70b8402" providerId="ADAL" clId="{4FA4F617-B056-4B13-9A63-F4CA4E8662F6}" dt="2021-11-25T07:22:30.516" v="50" actId="1076"/>
        <pc:sldMkLst>
          <pc:docMk/>
          <pc:sldMk cId="3312408367" sldId="259"/>
        </pc:sldMkLst>
        <pc:spChg chg="add mod">
          <ac:chgData name="Huhta Raita" userId="5b568a48-6ff1-4cd7-8260-de7eb70b8402" providerId="ADAL" clId="{4FA4F617-B056-4B13-9A63-F4CA4E8662F6}" dt="2021-11-25T07:22:01.308" v="44" actId="1076"/>
          <ac:spMkLst>
            <pc:docMk/>
            <pc:sldMk cId="3312408367" sldId="259"/>
            <ac:spMk id="4" creationId="{0092110A-1A84-4840-828F-9032CCDCC0A6}"/>
          </ac:spMkLst>
        </pc:spChg>
        <pc:spChg chg="add del mod">
          <ac:chgData name="Huhta Raita" userId="5b568a48-6ff1-4cd7-8260-de7eb70b8402" providerId="ADAL" clId="{4FA4F617-B056-4B13-9A63-F4CA4E8662F6}" dt="2021-11-25T07:22:26.127" v="48" actId="478"/>
          <ac:spMkLst>
            <pc:docMk/>
            <pc:sldMk cId="3312408367" sldId="259"/>
            <ac:spMk id="5" creationId="{06DF8DF3-2DC4-4D0E-AEB8-C3434A97872A}"/>
          </ac:spMkLst>
        </pc:spChg>
        <pc:spChg chg="add del mod">
          <ac:chgData name="Huhta Raita" userId="5b568a48-6ff1-4cd7-8260-de7eb70b8402" providerId="ADAL" clId="{4FA4F617-B056-4B13-9A63-F4CA4E8662F6}" dt="2021-11-25T07:22:23.128" v="47" actId="478"/>
          <ac:spMkLst>
            <pc:docMk/>
            <pc:sldMk cId="3312408367" sldId="259"/>
            <ac:spMk id="6" creationId="{06C0C168-095F-478A-ADC9-09D0B8D23239}"/>
          </ac:spMkLst>
        </pc:spChg>
        <pc:spChg chg="add mod">
          <ac:chgData name="Huhta Raita" userId="5b568a48-6ff1-4cd7-8260-de7eb70b8402" providerId="ADAL" clId="{4FA4F617-B056-4B13-9A63-F4CA4E8662F6}" dt="2021-11-25T07:22:30.516" v="50" actId="1076"/>
          <ac:spMkLst>
            <pc:docMk/>
            <pc:sldMk cId="3312408367" sldId="259"/>
            <ac:spMk id="9" creationId="{1FDD23A0-18D3-40C4-A99F-38E2F3EBE75F}"/>
          </ac:spMkLst>
        </pc:spChg>
        <pc:spChg chg="add mod">
          <ac:chgData name="Huhta Raita" userId="5b568a48-6ff1-4cd7-8260-de7eb70b8402" providerId="ADAL" clId="{4FA4F617-B056-4B13-9A63-F4CA4E8662F6}" dt="2021-11-25T07:22:30.516" v="50" actId="1076"/>
          <ac:spMkLst>
            <pc:docMk/>
            <pc:sldMk cId="3312408367" sldId="259"/>
            <ac:spMk id="10" creationId="{B8627E57-F6A3-4028-A372-0D421F300906}"/>
          </ac:spMkLst>
        </pc:spChg>
        <pc:picChg chg="add del mod">
          <ac:chgData name="Huhta Raita" userId="5b568a48-6ff1-4cd7-8260-de7eb70b8402" providerId="ADAL" clId="{4FA4F617-B056-4B13-9A63-F4CA4E8662F6}" dt="2021-11-25T07:21:41.791" v="38" actId="478"/>
          <ac:picMkLst>
            <pc:docMk/>
            <pc:sldMk cId="3312408367" sldId="259"/>
            <ac:picMk id="3" creationId="{6BC6A6B7-837A-4459-BEC6-E16D3FCE2764}"/>
          </ac:picMkLst>
        </pc:picChg>
        <pc:picChg chg="add mod ord">
          <ac:chgData name="Huhta Raita" userId="5b568a48-6ff1-4cd7-8260-de7eb70b8402" providerId="ADAL" clId="{4FA4F617-B056-4B13-9A63-F4CA4E8662F6}" dt="2021-11-25T07:21:52.233" v="42" actId="167"/>
          <ac:picMkLst>
            <pc:docMk/>
            <pc:sldMk cId="3312408367" sldId="259"/>
            <ac:picMk id="8" creationId="{179D4A08-D745-41F4-9C08-BADA91F7D3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80D61B-AA65-447B-A777-1402AB11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865AE35-1E88-4CFA-BFCA-5615584E3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329F91-5057-4F6F-A443-08D9BBE9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7E6C9B-BB19-40E4-8B83-477DFE56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71265C-0677-4FD2-8F8F-4782B4FA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13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F16107-A0BC-403F-8855-FAAFE5B9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D08115-72A3-40C9-8AF5-A52DB8B34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40DBC2-FF8D-4F6E-B70A-43BFB56E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01899E-1A07-4B22-8512-A4D517D8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9FBDE-C848-4D01-A110-BA3C810F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4197AF9-2782-469B-A24E-9E47EF239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40BF44-4C74-4627-A7BC-7C08057C9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0506F0-B1B1-4387-BA9D-FC829023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4BDB01-C9A9-4E05-AA09-2EF5A77D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0CC3C8-C7E6-471F-BA38-2D76ACFD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34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F67099-FED3-4A6F-93D4-F182DB8E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06FD38-FE9E-4772-92EA-FA81AE6A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5EC76B-6C4E-435A-ABAC-1019E993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9CEE67-F6B7-4377-B9E6-D5A0E1C5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5503C-FAC5-43F2-9F69-63C22BC6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4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6E69B5-8114-4370-945D-1BFB1A67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644C31-E6DF-41F8-8AE2-6EB4A2972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63F98A-BFB7-4395-8DD0-598C1A00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0F71F8-D82E-48E1-8EBA-032648D0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2158D8-0C1C-476D-8E3D-102826D8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94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B8CBD0-A540-43B7-B80D-8284EA20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4F8E4A-4B8C-4F4F-ABD5-D9A66D449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D1A702-F3DA-4C36-B461-D529B1D61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9203CA-2D5E-4A9A-91B4-757E38A7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1049DA8-71BF-49DB-B6E0-FD9FCCD8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E8886CF-E67F-4905-959C-D223DA4A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2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DA27F5-E920-4C4B-833E-16DCFF04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C79425-F37E-40BC-9768-7F1669C4D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21790B-ED9A-4103-8B98-9C02C251A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F962B82-8717-40F8-A4CB-BFBFEB898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7F055FF-3017-4599-AE38-A4451B9CD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298FA29-6ECA-4FD9-B694-B55543DD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6E77BBE-392E-4186-BE39-16748AF6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8ABF238-746B-412B-84B0-0A10AB63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21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1771C-1115-40A2-B82C-E455C5FC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DD8EDC7-8A4F-467F-A7F2-DD7378F3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5FFA8A-8F2E-4BEB-8EBB-6CA2A9A0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0EFD4F-242F-49ED-8741-0EDAC03D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84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A9820D2-DE35-4FFE-9491-02D737CB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A048844-9C84-4833-AA19-E325B2A8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510BFFB-FDC9-4DAE-B125-8C0E3C71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20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7C2319-62FD-4912-9B27-86D4B33F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F9A2C1-0C3B-47A2-A0F3-BCAA1649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E5496EC-3C30-4FDD-BEBF-1AA9DFBA7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36D565-4225-4F76-9452-17F787BD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66821F-0E4F-4320-8D89-B93FE836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E156DE4-4723-430B-8E5C-2AC6D462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46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47A6-1527-4680-9FC2-B5CBF2A5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AEA2AEE-002C-4636-A575-59C47E3C6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861600C-1C63-4F15-8F2E-47F1DB853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74A6DD-ADC6-4BCF-BEDC-C557F366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9DFC9B-6208-4718-A9BF-F4122057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2E326B-4D3F-420A-8C29-306C4495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15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321A66-8DE0-4279-B7EB-64D96AF5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5A072B-EEA2-4D65-B0F8-8265C05A5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CA4CB9-8CCD-4C9E-B941-C4F494C98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6E57-15B0-47D3-BF3F-311B559D2EAD}" type="datetimeFigureOut">
              <a:rPr lang="fi-FI" smtClean="0"/>
              <a:t>25.11.2021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8E8297-BD6D-498A-A1C8-98CDA872D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76DC01-9AFC-4088-B700-05A939CE9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3856-9E21-4A2B-B2C7-23DC971FE5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6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F5C0DC-7497-4D45-AC8B-F2B1A398E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A6B2C6-88B2-43B4-8BC8-D19383002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8A0D7CF-1C46-476F-8090-143299F61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5271AF0-8C0C-4E99-90D1-05478B117D67}"/>
              </a:ext>
            </a:extLst>
          </p:cNvPr>
          <p:cNvSpPr txBox="1"/>
          <p:nvPr/>
        </p:nvSpPr>
        <p:spPr>
          <a:xfrm>
            <a:off x="5132832" y="506939"/>
            <a:ext cx="6565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5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Tervetuloa laulamaan </a:t>
            </a:r>
          </a:p>
          <a:p>
            <a:r>
              <a:rPr 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&amp; tekemään hyvää!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760973-2945-4CF2-97B4-A4777B3C5254}"/>
              </a:ext>
            </a:extLst>
          </p:cNvPr>
          <p:cNvSpPr txBox="1"/>
          <p:nvPr/>
        </p:nvSpPr>
        <p:spPr>
          <a:xfrm>
            <a:off x="5132832" y="189180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tietoja laulutapahtumistanne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BCFA315-F96B-40BA-A464-091616E20214}"/>
              </a:ext>
            </a:extLst>
          </p:cNvPr>
          <p:cNvSpPr txBox="1"/>
          <p:nvPr/>
        </p:nvSpPr>
        <p:spPr>
          <a:xfrm>
            <a:off x="6790944" y="5261372"/>
            <a:ext cx="1962912" cy="123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voitte laittaa seurakuntanne logon</a:t>
            </a:r>
          </a:p>
        </p:txBody>
      </p:sp>
    </p:spTree>
    <p:extLst>
      <p:ext uri="{BB962C8B-B14F-4D97-AF65-F5344CB8AC3E}">
        <p14:creationId xmlns:p14="http://schemas.microsoft.com/office/powerpoint/2010/main" val="364829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puu&#10;&#10;Kuvaus luotu automaattisesti">
            <a:extLst>
              <a:ext uri="{FF2B5EF4-FFF2-40B4-BE49-F238E27FC236}">
                <a16:creationId xmlns:a16="http://schemas.microsoft.com/office/drawing/2014/main" id="{6B770311-6B17-4DA0-8D94-F37D0E2B9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0923CE8-A85F-480F-BA6B-3ACE396FA2C8}"/>
              </a:ext>
            </a:extLst>
          </p:cNvPr>
          <p:cNvSpPr txBox="1"/>
          <p:nvPr/>
        </p:nvSpPr>
        <p:spPr>
          <a:xfrm>
            <a:off x="1129999" y="740204"/>
            <a:ext cx="6565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5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Tervetuloa laulamaan </a:t>
            </a:r>
          </a:p>
          <a:p>
            <a:r>
              <a:rPr 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&amp; tekemään hyvää!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E09325D-52E6-4E3D-86B9-7F1A9340073D}"/>
              </a:ext>
            </a:extLst>
          </p:cNvPr>
          <p:cNvSpPr txBox="1"/>
          <p:nvPr/>
        </p:nvSpPr>
        <p:spPr>
          <a:xfrm>
            <a:off x="1129999" y="2125069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tietoja laulutapahtumistanne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2AFF6CE-998A-426A-A2FE-151C817AAF83}"/>
              </a:ext>
            </a:extLst>
          </p:cNvPr>
          <p:cNvSpPr txBox="1"/>
          <p:nvPr/>
        </p:nvSpPr>
        <p:spPr>
          <a:xfrm>
            <a:off x="3002715" y="5130172"/>
            <a:ext cx="1962912" cy="123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voitte laittaa seurakuntanne logon</a:t>
            </a:r>
          </a:p>
        </p:txBody>
      </p:sp>
    </p:spTree>
    <p:extLst>
      <p:ext uri="{BB962C8B-B14F-4D97-AF65-F5344CB8AC3E}">
        <p14:creationId xmlns:p14="http://schemas.microsoft.com/office/powerpoint/2010/main" val="300351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B030785-CDB8-4799-A867-7D87F421A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3DE5187-0589-4A3C-9E44-26362542D40F}"/>
              </a:ext>
            </a:extLst>
          </p:cNvPr>
          <p:cNvSpPr txBox="1"/>
          <p:nvPr/>
        </p:nvSpPr>
        <p:spPr>
          <a:xfrm>
            <a:off x="1393824" y="2099050"/>
            <a:ext cx="6565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5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Tervetuloa laulamaan </a:t>
            </a:r>
          </a:p>
          <a:p>
            <a:r>
              <a:rPr 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&amp; tekemään hyvää!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4BA7D08-78D8-479C-96BB-7AFAB353B545}"/>
              </a:ext>
            </a:extLst>
          </p:cNvPr>
          <p:cNvSpPr txBox="1"/>
          <p:nvPr/>
        </p:nvSpPr>
        <p:spPr>
          <a:xfrm>
            <a:off x="1393824" y="3483915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tietoja laulutapahtumistanne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877398A-F315-4BFE-B5A6-CCBDD45B5FD3}"/>
              </a:ext>
            </a:extLst>
          </p:cNvPr>
          <p:cNvSpPr txBox="1"/>
          <p:nvPr/>
        </p:nvSpPr>
        <p:spPr>
          <a:xfrm>
            <a:off x="10019364" y="5464510"/>
            <a:ext cx="1962912" cy="123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voitte laittaa seurakuntanne logon</a:t>
            </a:r>
          </a:p>
        </p:txBody>
      </p:sp>
    </p:spTree>
    <p:extLst>
      <p:ext uri="{BB962C8B-B14F-4D97-AF65-F5344CB8AC3E}">
        <p14:creationId xmlns:p14="http://schemas.microsoft.com/office/powerpoint/2010/main" val="299402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179D4A08-D745-41F4-9C08-BADA91F7D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092110A-1A84-4840-828F-9032CCDCC0A6}"/>
              </a:ext>
            </a:extLst>
          </p:cNvPr>
          <p:cNvSpPr txBox="1"/>
          <p:nvPr/>
        </p:nvSpPr>
        <p:spPr>
          <a:xfrm>
            <a:off x="10031920" y="4194942"/>
            <a:ext cx="1962912" cy="123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voitte laittaa seurakuntanne logon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FDD23A0-18D3-40C4-A99F-38E2F3EBE75F}"/>
              </a:ext>
            </a:extLst>
          </p:cNvPr>
          <p:cNvSpPr txBox="1"/>
          <p:nvPr/>
        </p:nvSpPr>
        <p:spPr>
          <a:xfrm>
            <a:off x="1393824" y="1000092"/>
            <a:ext cx="6565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rgbClr val="F5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Tervetuloa laulamaan </a:t>
            </a:r>
          </a:p>
          <a:p>
            <a:r>
              <a:rPr 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&amp; tekemään hyvää!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8627E57-F6A3-4028-A372-0D421F300906}"/>
              </a:ext>
            </a:extLst>
          </p:cNvPr>
          <p:cNvSpPr txBox="1"/>
          <p:nvPr/>
        </p:nvSpPr>
        <p:spPr>
          <a:xfrm>
            <a:off x="1393824" y="238495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tietoja laulutapahtumistanne</a:t>
            </a:r>
          </a:p>
        </p:txBody>
      </p:sp>
    </p:spTree>
    <p:extLst>
      <p:ext uri="{BB962C8B-B14F-4D97-AF65-F5344CB8AC3E}">
        <p14:creationId xmlns:p14="http://schemas.microsoft.com/office/powerpoint/2010/main" val="3312408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5DC34CE36E89F4B92BFA9B82D23A070" ma:contentTypeVersion="13" ma:contentTypeDescription="Luo uusi asiakirja." ma:contentTypeScope="" ma:versionID="e111c103d676a589043791c8e1afb6e1">
  <xsd:schema xmlns:xsd="http://www.w3.org/2001/XMLSchema" xmlns:xs="http://www.w3.org/2001/XMLSchema" xmlns:p="http://schemas.microsoft.com/office/2006/metadata/properties" xmlns:ns2="36c43c7b-f203-4255-9c01-fbfa8f435691" xmlns:ns3="cba8b525-faa7-450e-87ad-219cde38671f" targetNamespace="http://schemas.microsoft.com/office/2006/metadata/properties" ma:root="true" ma:fieldsID="7c9a7bb676a6f5e98322f173278a94fb" ns2:_="" ns3:_="">
    <xsd:import namespace="36c43c7b-f203-4255-9c01-fbfa8f435691"/>
    <xsd:import namespace="cba8b525-faa7-450e-87ad-219cde3867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43c7b-f203-4255-9c01-fbfa8f435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8b525-faa7-450e-87ad-219cde386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390574-FD55-4C32-9B3F-3D5C71723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43c7b-f203-4255-9c01-fbfa8f435691"/>
    <ds:schemaRef ds:uri="cba8b525-faa7-450e-87ad-219cde386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4C3BB9-3598-44ED-8368-23B1788973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5DCEA1-C265-4B8A-ADDD-14AB39E22C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56</Words>
  <Application>Microsoft Office PowerPoint</Application>
  <PresentationFormat>Laajakuva</PresentationFormat>
  <Paragraphs>16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Huhta Raita</dc:creator>
  <cp:lastModifiedBy>Huhta Raita</cp:lastModifiedBy>
  <cp:revision>3</cp:revision>
  <dcterms:created xsi:type="dcterms:W3CDTF">2021-10-15T10:25:48Z</dcterms:created>
  <dcterms:modified xsi:type="dcterms:W3CDTF">2021-11-25T07:22:30Z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0x010100E5DC34CE36E89F4B92BFA9B82D23A070</vt:lpwstr>
  </property>
</Properties>
</file>