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eg"/>
  <Override PartName="/ppt/media/image25.jpg" ContentType="image/jpeg"/>
  <Override PartName="/ppt/media/image2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</p:sldIdLst>
  <p:sldSz cx="10693400" cy="7562850"/>
  <p:notesSz cx="10693400" cy="75628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a Annika" initials="HA" lastIdx="1" clrIdx="0">
    <p:extLst>
      <p:ext uri="{19B8F6BF-5375-455C-9EA6-DF929625EA0E}">
        <p15:presenceInfo xmlns:p15="http://schemas.microsoft.com/office/powerpoint/2012/main" userId="S::annika.haga@suomenlahetysseura.fi::1b9157c8-e404-413d-910e-8fdc63eda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AF"/>
    <a:srgbClr val="F3DF0E"/>
    <a:srgbClr val="F43146"/>
    <a:srgbClr val="081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14FA8-7551-4700-9A97-69F718BE4CFD}" v="32" dt="2021-11-11T12:47:11.9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98" d="100"/>
          <a:sy n="98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hta Raita" userId="5b568a48-6ff1-4cd7-8260-de7eb70b8402" providerId="ADAL" clId="{64C14FA8-7551-4700-9A97-69F718BE4CFD}"/>
    <pc:docChg chg="undo custSel addSld delSld modSld">
      <pc:chgData name="Huhta Raita" userId="5b568a48-6ff1-4cd7-8260-de7eb70b8402" providerId="ADAL" clId="{64C14FA8-7551-4700-9A97-69F718BE4CFD}" dt="2021-11-11T12:47:18.440" v="648" actId="1076"/>
      <pc:docMkLst>
        <pc:docMk/>
      </pc:docMkLst>
      <pc:sldChg chg="addSp modSp mod">
        <pc:chgData name="Huhta Raita" userId="5b568a48-6ff1-4cd7-8260-de7eb70b8402" providerId="ADAL" clId="{64C14FA8-7551-4700-9A97-69F718BE4CFD}" dt="2021-11-11T12:45:51.454" v="623" actId="14100"/>
        <pc:sldMkLst>
          <pc:docMk/>
          <pc:sldMk cId="0" sldId="256"/>
        </pc:sldMkLst>
        <pc:spChg chg="mod">
          <ac:chgData name="Huhta Raita" userId="5b568a48-6ff1-4cd7-8260-de7eb70b8402" providerId="ADAL" clId="{64C14FA8-7551-4700-9A97-69F718BE4CFD}" dt="2021-11-11T12:27:33.601" v="10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Huhta Raita" userId="5b568a48-6ff1-4cd7-8260-de7eb70b8402" providerId="ADAL" clId="{64C14FA8-7551-4700-9A97-69F718BE4CFD}" dt="2021-11-11T12:27:27.780" v="105" actId="20577"/>
          <ac:spMkLst>
            <pc:docMk/>
            <pc:sldMk cId="0" sldId="256"/>
            <ac:spMk id="5" creationId="{63D73D10-F4FA-4D05-B746-DAB4D35CC29B}"/>
          </ac:spMkLst>
        </pc:spChg>
        <pc:picChg chg="mod">
          <ac:chgData name="Huhta Raita" userId="5b568a48-6ff1-4cd7-8260-de7eb70b8402" providerId="ADAL" clId="{64C14FA8-7551-4700-9A97-69F718BE4CFD}" dt="2021-11-11T12:45:51.454" v="623" actId="14100"/>
          <ac:picMkLst>
            <pc:docMk/>
            <pc:sldMk cId="0" sldId="256"/>
            <ac:picMk id="6" creationId="{A0FE9289-2741-4C1D-A57F-616DF638B456}"/>
          </ac:picMkLst>
        </pc:picChg>
        <pc:picChg chg="add mod ord">
          <ac:chgData name="Huhta Raita" userId="5b568a48-6ff1-4cd7-8260-de7eb70b8402" providerId="ADAL" clId="{64C14FA8-7551-4700-9A97-69F718BE4CFD}" dt="2021-11-11T12:45:45.371" v="620" actId="167"/>
          <ac:picMkLst>
            <pc:docMk/>
            <pc:sldMk cId="0" sldId="256"/>
            <ac:picMk id="7" creationId="{B5386F82-25EB-4072-B3BD-1876D41162FB}"/>
          </ac:picMkLst>
        </pc:picChg>
      </pc:sldChg>
      <pc:sldChg chg="modSp mod">
        <pc:chgData name="Huhta Raita" userId="5b568a48-6ff1-4cd7-8260-de7eb70b8402" providerId="ADAL" clId="{64C14FA8-7551-4700-9A97-69F718BE4CFD}" dt="2021-11-11T12:27:40.798" v="109" actId="20577"/>
        <pc:sldMkLst>
          <pc:docMk/>
          <pc:sldMk cId="0" sldId="257"/>
        </pc:sldMkLst>
        <pc:spChg chg="mod">
          <ac:chgData name="Huhta Raita" userId="5b568a48-6ff1-4cd7-8260-de7eb70b8402" providerId="ADAL" clId="{64C14FA8-7551-4700-9A97-69F718BE4CFD}" dt="2021-11-11T12:27:40.798" v="109" actId="20577"/>
          <ac:spMkLst>
            <pc:docMk/>
            <pc:sldMk cId="0" sldId="257"/>
            <ac:spMk id="2" creationId="{0000F023-D921-423E-8233-CDC74DA3C498}"/>
          </ac:spMkLst>
        </pc:spChg>
      </pc:sldChg>
      <pc:sldChg chg="addSp delSp modSp mod">
        <pc:chgData name="Huhta Raita" userId="5b568a48-6ff1-4cd7-8260-de7eb70b8402" providerId="ADAL" clId="{64C14FA8-7551-4700-9A97-69F718BE4CFD}" dt="2021-11-11T12:45:35.357" v="618" actId="478"/>
        <pc:sldMkLst>
          <pc:docMk/>
          <pc:sldMk cId="0" sldId="258"/>
        </pc:sldMkLst>
        <pc:spChg chg="del">
          <ac:chgData name="Huhta Raita" userId="5b568a48-6ff1-4cd7-8260-de7eb70b8402" providerId="ADAL" clId="{64C14FA8-7551-4700-9A97-69F718BE4CFD}" dt="2021-11-11T12:45:35.357" v="618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Huhta Raita" userId="5b568a48-6ff1-4cd7-8260-de7eb70b8402" providerId="ADAL" clId="{64C14FA8-7551-4700-9A97-69F718BE4CFD}" dt="2021-11-11T12:27:48.885" v="110" actId="478"/>
          <ac:spMkLst>
            <pc:docMk/>
            <pc:sldMk cId="0" sldId="258"/>
            <ac:spMk id="3" creationId="{00000000-0000-0000-0000-000000000000}"/>
          </ac:spMkLst>
        </pc:spChg>
        <pc:spChg chg="add del mod ord">
          <ac:chgData name="Huhta Raita" userId="5b568a48-6ff1-4cd7-8260-de7eb70b8402" providerId="ADAL" clId="{64C14FA8-7551-4700-9A97-69F718BE4CFD}" dt="2021-11-11T12:42:52.109" v="611" actId="478"/>
          <ac:spMkLst>
            <pc:docMk/>
            <pc:sldMk cId="0" sldId="258"/>
            <ac:spMk id="6" creationId="{087E3901-2BC7-401C-872F-22A6B3260E2D}"/>
          </ac:spMkLst>
        </pc:spChg>
        <pc:picChg chg="add mod ord">
          <ac:chgData name="Huhta Raita" userId="5b568a48-6ff1-4cd7-8260-de7eb70b8402" providerId="ADAL" clId="{64C14FA8-7551-4700-9A97-69F718BE4CFD}" dt="2021-11-11T12:45:32.756" v="617" actId="167"/>
          <ac:picMkLst>
            <pc:docMk/>
            <pc:sldMk cId="0" sldId="258"/>
            <ac:picMk id="8" creationId="{13E5B83A-60C9-4385-95DF-5DA4181D872E}"/>
          </ac:picMkLst>
        </pc:picChg>
      </pc:sldChg>
      <pc:sldChg chg="modSp">
        <pc:chgData name="Huhta Raita" userId="5b568a48-6ff1-4cd7-8260-de7eb70b8402" providerId="ADAL" clId="{64C14FA8-7551-4700-9A97-69F718BE4CFD}" dt="2021-11-11T12:28:51.768" v="119" actId="207"/>
        <pc:sldMkLst>
          <pc:docMk/>
          <pc:sldMk cId="0" sldId="259"/>
        </pc:sldMkLst>
        <pc:spChg chg="mod">
          <ac:chgData name="Huhta Raita" userId="5b568a48-6ff1-4cd7-8260-de7eb70b8402" providerId="ADAL" clId="{64C14FA8-7551-4700-9A97-69F718BE4CFD}" dt="2021-11-11T12:28:51.768" v="119" actId="207"/>
          <ac:spMkLst>
            <pc:docMk/>
            <pc:sldMk cId="0" sldId="259"/>
            <ac:spMk id="5" creationId="{35C1711C-7EB3-4250-897C-C99A21A08188}"/>
          </ac:spMkLst>
        </pc:spChg>
        <pc:spChg chg="mod">
          <ac:chgData name="Huhta Raita" userId="5b568a48-6ff1-4cd7-8260-de7eb70b8402" providerId="ADAL" clId="{64C14FA8-7551-4700-9A97-69F718BE4CFD}" dt="2021-11-11T12:28:47.099" v="118" actId="207"/>
          <ac:spMkLst>
            <pc:docMk/>
            <pc:sldMk cId="0" sldId="259"/>
            <ac:spMk id="9" creationId="{35D8A76D-AB9D-4210-9F65-AEAFF6CC54DF}"/>
          </ac:spMkLst>
        </pc:spChg>
      </pc:sldChg>
      <pc:sldChg chg="addSp delSp modSp mod">
        <pc:chgData name="Huhta Raita" userId="5b568a48-6ff1-4cd7-8260-de7eb70b8402" providerId="ADAL" clId="{64C14FA8-7551-4700-9A97-69F718BE4CFD}" dt="2021-11-11T12:32:38.577" v="246" actId="478"/>
        <pc:sldMkLst>
          <pc:docMk/>
          <pc:sldMk cId="0" sldId="260"/>
        </pc:sldMkLst>
        <pc:spChg chg="mod">
          <ac:chgData name="Huhta Raita" userId="5b568a48-6ff1-4cd7-8260-de7eb70b8402" providerId="ADAL" clId="{64C14FA8-7551-4700-9A97-69F718BE4CFD}" dt="2021-11-11T12:32:30.133" v="239" actId="1076"/>
          <ac:spMkLst>
            <pc:docMk/>
            <pc:sldMk cId="0" sldId="260"/>
            <ac:spMk id="3" creationId="{7AC2488F-F21A-4830-B5A1-8A1D078BB983}"/>
          </ac:spMkLst>
        </pc:spChg>
        <pc:spChg chg="mod">
          <ac:chgData name="Huhta Raita" userId="5b568a48-6ff1-4cd7-8260-de7eb70b8402" providerId="ADAL" clId="{64C14FA8-7551-4700-9A97-69F718BE4CFD}" dt="2021-11-11T12:32:29.800" v="238" actId="1076"/>
          <ac:spMkLst>
            <pc:docMk/>
            <pc:sldMk cId="0" sldId="260"/>
            <ac:spMk id="10" creationId="{EEF0BD29-4887-4275-8F53-758A5A28BA16}"/>
          </ac:spMkLst>
        </pc:spChg>
        <pc:spChg chg="mod">
          <ac:chgData name="Huhta Raita" userId="5b568a48-6ff1-4cd7-8260-de7eb70b8402" providerId="ADAL" clId="{64C14FA8-7551-4700-9A97-69F718BE4CFD}" dt="2021-11-11T12:32:27.429" v="230" actId="20577"/>
          <ac:spMkLst>
            <pc:docMk/>
            <pc:sldMk cId="0" sldId="260"/>
            <ac:spMk id="19" creationId="{961FCCAA-3175-4DE6-A811-585DA869526B}"/>
          </ac:spMkLst>
        </pc:spChg>
        <pc:spChg chg="mod">
          <ac:chgData name="Huhta Raita" userId="5b568a48-6ff1-4cd7-8260-de7eb70b8402" providerId="ADAL" clId="{64C14FA8-7551-4700-9A97-69F718BE4CFD}" dt="2021-11-11T12:32:30.133" v="239" actId="1076"/>
          <ac:spMkLst>
            <pc:docMk/>
            <pc:sldMk cId="0" sldId="260"/>
            <ac:spMk id="20" creationId="{C59A31F3-6B28-4846-8058-D8DC356978F2}"/>
          </ac:spMkLst>
        </pc:spChg>
        <pc:spChg chg="mod">
          <ac:chgData name="Huhta Raita" userId="5b568a48-6ff1-4cd7-8260-de7eb70b8402" providerId="ADAL" clId="{64C14FA8-7551-4700-9A97-69F718BE4CFD}" dt="2021-11-11T12:32:31.544" v="243" actId="1076"/>
          <ac:spMkLst>
            <pc:docMk/>
            <pc:sldMk cId="0" sldId="260"/>
            <ac:spMk id="21" creationId="{E90AFAB5-78FA-4B56-8837-A2C899761D88}"/>
          </ac:spMkLst>
        </pc:spChg>
        <pc:spChg chg="mod">
          <ac:chgData name="Huhta Raita" userId="5b568a48-6ff1-4cd7-8260-de7eb70b8402" providerId="ADAL" clId="{64C14FA8-7551-4700-9A97-69F718BE4CFD}" dt="2021-11-11T12:32:32.994" v="245" actId="1076"/>
          <ac:spMkLst>
            <pc:docMk/>
            <pc:sldMk cId="0" sldId="260"/>
            <ac:spMk id="22" creationId="{0B71BA86-AD4B-4122-AAFB-D522557F02C6}"/>
          </ac:spMkLst>
        </pc:spChg>
        <pc:spChg chg="mod">
          <ac:chgData name="Huhta Raita" userId="5b568a48-6ff1-4cd7-8260-de7eb70b8402" providerId="ADAL" clId="{64C14FA8-7551-4700-9A97-69F718BE4CFD}" dt="2021-11-11T12:32:29.800" v="238" actId="1076"/>
          <ac:spMkLst>
            <pc:docMk/>
            <pc:sldMk cId="0" sldId="260"/>
            <ac:spMk id="24" creationId="{8514A13A-78A9-484D-B840-17EF20B8AEA2}"/>
          </ac:spMkLst>
        </pc:spChg>
        <pc:spChg chg="mod">
          <ac:chgData name="Huhta Raita" userId="5b568a48-6ff1-4cd7-8260-de7eb70b8402" providerId="ADAL" clId="{64C14FA8-7551-4700-9A97-69F718BE4CFD}" dt="2021-11-11T12:32:29.800" v="238" actId="1076"/>
          <ac:spMkLst>
            <pc:docMk/>
            <pc:sldMk cId="0" sldId="260"/>
            <ac:spMk id="25" creationId="{F95CC080-8200-469B-99BD-C2AE31C0C1BD}"/>
          </ac:spMkLst>
        </pc:spChg>
        <pc:spChg chg="mod">
          <ac:chgData name="Huhta Raita" userId="5b568a48-6ff1-4cd7-8260-de7eb70b8402" providerId="ADAL" clId="{64C14FA8-7551-4700-9A97-69F718BE4CFD}" dt="2021-11-11T12:32:29.800" v="238" actId="1076"/>
          <ac:spMkLst>
            <pc:docMk/>
            <pc:sldMk cId="0" sldId="260"/>
            <ac:spMk id="26" creationId="{C00483C4-9E06-457F-B89F-EF20FA11868F}"/>
          </ac:spMkLst>
        </pc:spChg>
        <pc:spChg chg="add del mod">
          <ac:chgData name="Huhta Raita" userId="5b568a48-6ff1-4cd7-8260-de7eb70b8402" providerId="ADAL" clId="{64C14FA8-7551-4700-9A97-69F718BE4CFD}" dt="2021-11-11T12:32:28.844" v="235"/>
          <ac:spMkLst>
            <pc:docMk/>
            <pc:sldMk cId="0" sldId="260"/>
            <ac:spMk id="27" creationId="{EC12F06F-6DA3-4112-820B-6C31A8432097}"/>
          </ac:spMkLst>
        </pc:spChg>
        <pc:grpChg chg="mod">
          <ac:chgData name="Huhta Raita" userId="5b568a48-6ff1-4cd7-8260-de7eb70b8402" providerId="ADAL" clId="{64C14FA8-7551-4700-9A97-69F718BE4CFD}" dt="2021-11-11T12:32:29.800" v="238" actId="1076"/>
          <ac:grpSpMkLst>
            <pc:docMk/>
            <pc:sldMk cId="0" sldId="260"/>
            <ac:grpSpMk id="23" creationId="{3E0CC1EB-EF85-4066-A0F6-B326262B3FA2}"/>
          </ac:grpSpMkLst>
        </pc:grpChg>
        <pc:picChg chg="mod">
          <ac:chgData name="Huhta Raita" userId="5b568a48-6ff1-4cd7-8260-de7eb70b8402" providerId="ADAL" clId="{64C14FA8-7551-4700-9A97-69F718BE4CFD}" dt="2021-11-11T12:32:29.800" v="238" actId="1076"/>
          <ac:picMkLst>
            <pc:docMk/>
            <pc:sldMk cId="0" sldId="260"/>
            <ac:picMk id="2" creationId="{5449AF4A-5712-4D54-A55A-242686E99A93}"/>
          </ac:picMkLst>
        </pc:picChg>
        <pc:picChg chg="mod">
          <ac:chgData name="Huhta Raita" userId="5b568a48-6ff1-4cd7-8260-de7eb70b8402" providerId="ADAL" clId="{64C14FA8-7551-4700-9A97-69F718BE4CFD}" dt="2021-11-11T12:32:30.133" v="239" actId="1076"/>
          <ac:picMkLst>
            <pc:docMk/>
            <pc:sldMk cId="0" sldId="260"/>
            <ac:picMk id="4" creationId="{7E17AE2A-7316-46F4-A180-2A4E0D32C83C}"/>
          </ac:picMkLst>
        </pc:picChg>
        <pc:picChg chg="mod">
          <ac:chgData name="Huhta Raita" userId="5b568a48-6ff1-4cd7-8260-de7eb70b8402" providerId="ADAL" clId="{64C14FA8-7551-4700-9A97-69F718BE4CFD}" dt="2021-11-11T12:32:30.133" v="239" actId="1076"/>
          <ac:picMkLst>
            <pc:docMk/>
            <pc:sldMk cId="0" sldId="260"/>
            <ac:picMk id="6" creationId="{8A3082A5-87F0-45C9-A9D8-7D16F9C048E0}"/>
          </ac:picMkLst>
        </pc:picChg>
        <pc:picChg chg="add del mod">
          <ac:chgData name="Huhta Raita" userId="5b568a48-6ff1-4cd7-8260-de7eb70b8402" providerId="ADAL" clId="{64C14FA8-7551-4700-9A97-69F718BE4CFD}" dt="2021-11-11T12:32:38.577" v="246" actId="478"/>
          <ac:picMkLst>
            <pc:docMk/>
            <pc:sldMk cId="0" sldId="260"/>
            <ac:picMk id="7" creationId="{0596AC23-0DF4-41FB-A5ED-034DA98CD3BB}"/>
          </ac:picMkLst>
        </pc:picChg>
        <pc:picChg chg="mod">
          <ac:chgData name="Huhta Raita" userId="5b568a48-6ff1-4cd7-8260-de7eb70b8402" providerId="ADAL" clId="{64C14FA8-7551-4700-9A97-69F718BE4CFD}" dt="2021-11-11T12:32:31.544" v="243" actId="1076"/>
          <ac:picMkLst>
            <pc:docMk/>
            <pc:sldMk cId="0" sldId="260"/>
            <ac:picMk id="15" creationId="{BEDCD93F-A7E1-47A8-90E2-333E5A61F705}"/>
          </ac:picMkLst>
        </pc:picChg>
        <pc:picChg chg="mod">
          <ac:chgData name="Huhta Raita" userId="5b568a48-6ff1-4cd7-8260-de7eb70b8402" providerId="ADAL" clId="{64C14FA8-7551-4700-9A97-69F718BE4CFD}" dt="2021-11-11T12:32:32.994" v="245" actId="1076"/>
          <ac:picMkLst>
            <pc:docMk/>
            <pc:sldMk cId="0" sldId="260"/>
            <ac:picMk id="16" creationId="{A11C8BBC-C826-445A-A839-1D418FE15C2E}"/>
          </ac:picMkLst>
        </pc:picChg>
      </pc:sldChg>
      <pc:sldChg chg="addSp delSp modSp mod">
        <pc:chgData name="Huhta Raita" userId="5b568a48-6ff1-4cd7-8260-de7eb70b8402" providerId="ADAL" clId="{64C14FA8-7551-4700-9A97-69F718BE4CFD}" dt="2021-11-11T12:33:14.689" v="256" actId="478"/>
        <pc:sldMkLst>
          <pc:docMk/>
          <pc:sldMk cId="0" sldId="261"/>
        </pc:sldMkLst>
        <pc:spChg chg="mod">
          <ac:chgData name="Huhta Raita" userId="5b568a48-6ff1-4cd7-8260-de7eb70b8402" providerId="ADAL" clId="{64C14FA8-7551-4700-9A97-69F718BE4CFD}" dt="2021-11-11T12:32:51.930" v="248" actId="14100"/>
          <ac:spMkLst>
            <pc:docMk/>
            <pc:sldMk cId="0" sldId="261"/>
            <ac:spMk id="3" creationId="{00000000-0000-0000-0000-000000000000}"/>
          </ac:spMkLst>
        </pc:spChg>
        <pc:spChg chg="mod">
          <ac:chgData name="Huhta Raita" userId="5b568a48-6ff1-4cd7-8260-de7eb70b8402" providerId="ADAL" clId="{64C14FA8-7551-4700-9A97-69F718BE4CFD}" dt="2021-11-11T12:33:08.454" v="253" actId="1076"/>
          <ac:spMkLst>
            <pc:docMk/>
            <pc:sldMk cId="0" sldId="261"/>
            <ac:spMk id="4" creationId="{00000000-0000-0000-0000-000000000000}"/>
          </ac:spMkLst>
        </pc:spChg>
        <pc:spChg chg="add del mod">
          <ac:chgData name="Huhta Raita" userId="5b568a48-6ff1-4cd7-8260-de7eb70b8402" providerId="ADAL" clId="{64C14FA8-7551-4700-9A97-69F718BE4CFD}" dt="2021-11-11T12:33:14.689" v="256" actId="478"/>
          <ac:spMkLst>
            <pc:docMk/>
            <pc:sldMk cId="0" sldId="261"/>
            <ac:spMk id="10" creationId="{2B14DCF3-4547-4010-B00D-90F22F4CE825}"/>
          </ac:spMkLst>
        </pc:spChg>
        <pc:spChg chg="mod">
          <ac:chgData name="Huhta Raita" userId="5b568a48-6ff1-4cd7-8260-de7eb70b8402" providerId="ADAL" clId="{64C14FA8-7551-4700-9A97-69F718BE4CFD}" dt="2021-11-11T12:32:54.773" v="249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Huhta Raita" userId="5b568a48-6ff1-4cd7-8260-de7eb70b8402" providerId="ADAL" clId="{64C14FA8-7551-4700-9A97-69F718BE4CFD}" dt="2021-11-11T12:33:08.454" v="253" actId="1076"/>
          <ac:spMkLst>
            <pc:docMk/>
            <pc:sldMk cId="0" sldId="261"/>
            <ac:spMk id="13" creationId="{00000000-0000-0000-0000-000000000000}"/>
          </ac:spMkLst>
        </pc:spChg>
        <pc:picChg chg="add mod">
          <ac:chgData name="Huhta Raita" userId="5b568a48-6ff1-4cd7-8260-de7eb70b8402" providerId="ADAL" clId="{64C14FA8-7551-4700-9A97-69F718BE4CFD}" dt="2021-11-11T12:33:10.354" v="254" actId="1076"/>
          <ac:picMkLst>
            <pc:docMk/>
            <pc:sldMk cId="0" sldId="261"/>
            <ac:picMk id="9" creationId="{9888C385-108F-40ED-A315-EDBDD09C825C}"/>
          </ac:picMkLst>
        </pc:picChg>
      </pc:sldChg>
      <pc:sldChg chg="addSp delSp modSp add del mod">
        <pc:chgData name="Huhta Raita" userId="5b568a48-6ff1-4cd7-8260-de7eb70b8402" providerId="ADAL" clId="{64C14FA8-7551-4700-9A97-69F718BE4CFD}" dt="2021-11-11T12:46:27.634" v="633" actId="732"/>
        <pc:sldMkLst>
          <pc:docMk/>
          <pc:sldMk cId="0" sldId="266"/>
        </pc:sldMkLst>
        <pc:spChg chg="del">
          <ac:chgData name="Huhta Raita" userId="5b568a48-6ff1-4cd7-8260-de7eb70b8402" providerId="ADAL" clId="{64C14FA8-7551-4700-9A97-69F718BE4CFD}" dt="2021-11-11T12:46:03.584" v="626" actId="478"/>
          <ac:spMkLst>
            <pc:docMk/>
            <pc:sldMk cId="0" sldId="266"/>
            <ac:spMk id="2" creationId="{00000000-0000-0000-0000-000000000000}"/>
          </ac:spMkLst>
        </pc:spChg>
        <pc:picChg chg="add mod ord modCrop">
          <ac:chgData name="Huhta Raita" userId="5b568a48-6ff1-4cd7-8260-de7eb70b8402" providerId="ADAL" clId="{64C14FA8-7551-4700-9A97-69F718BE4CFD}" dt="2021-11-11T12:46:27.634" v="633" actId="732"/>
          <ac:picMkLst>
            <pc:docMk/>
            <pc:sldMk cId="0" sldId="266"/>
            <ac:picMk id="4" creationId="{5BF4A27E-F4CE-46A0-A697-F8502F608CAA}"/>
          </ac:picMkLst>
        </pc:picChg>
      </pc:sldChg>
      <pc:sldChg chg="addSp delSp modSp mod">
        <pc:chgData name="Huhta Raita" userId="5b568a48-6ff1-4cd7-8260-de7eb70b8402" providerId="ADAL" clId="{64C14FA8-7551-4700-9A97-69F718BE4CFD}" dt="2021-11-11T12:26:42.775" v="92" actId="478"/>
        <pc:sldMkLst>
          <pc:docMk/>
          <pc:sldMk cId="0" sldId="267"/>
        </pc:sldMkLst>
        <pc:spChg chg="mod">
          <ac:chgData name="Huhta Raita" userId="5b568a48-6ff1-4cd7-8260-de7eb70b8402" providerId="ADAL" clId="{64C14FA8-7551-4700-9A97-69F718BE4CFD}" dt="2021-11-11T12:25:34.966" v="68"/>
          <ac:spMkLst>
            <pc:docMk/>
            <pc:sldMk cId="0" sldId="267"/>
            <ac:spMk id="18" creationId="{D9A88404-2D85-41F3-9AEF-E368E3E6C09C}"/>
          </ac:spMkLst>
        </pc:spChg>
        <pc:spChg chg="mod">
          <ac:chgData name="Huhta Raita" userId="5b568a48-6ff1-4cd7-8260-de7eb70b8402" providerId="ADAL" clId="{64C14FA8-7551-4700-9A97-69F718BE4CFD}" dt="2021-11-11T12:25:56.562" v="69" actId="207"/>
          <ac:spMkLst>
            <pc:docMk/>
            <pc:sldMk cId="0" sldId="267"/>
            <ac:spMk id="19" creationId="{660B7F8B-4591-4E37-A7EF-EDEA65262D58}"/>
          </ac:spMkLst>
        </pc:spChg>
        <pc:spChg chg="del">
          <ac:chgData name="Huhta Raita" userId="5b568a48-6ff1-4cd7-8260-de7eb70b8402" providerId="ADAL" clId="{64C14FA8-7551-4700-9A97-69F718BE4CFD}" dt="2021-11-11T12:26:37.943" v="87" actId="478"/>
          <ac:spMkLst>
            <pc:docMk/>
            <pc:sldMk cId="0" sldId="267"/>
            <ac:spMk id="20" creationId="{BF490959-D0F2-425C-AA5E-AAC85D2D08DF}"/>
          </ac:spMkLst>
        </pc:spChg>
        <pc:spChg chg="del">
          <ac:chgData name="Huhta Raita" userId="5b568a48-6ff1-4cd7-8260-de7eb70b8402" providerId="ADAL" clId="{64C14FA8-7551-4700-9A97-69F718BE4CFD}" dt="2021-11-11T12:26:39.603" v="89" actId="478"/>
          <ac:spMkLst>
            <pc:docMk/>
            <pc:sldMk cId="0" sldId="267"/>
            <ac:spMk id="21" creationId="{DE2F55FC-28B7-4BB4-BB3C-D34C066E5536}"/>
          </ac:spMkLst>
        </pc:spChg>
        <pc:spChg chg="del">
          <ac:chgData name="Huhta Raita" userId="5b568a48-6ff1-4cd7-8260-de7eb70b8402" providerId="ADAL" clId="{64C14FA8-7551-4700-9A97-69F718BE4CFD}" dt="2021-11-11T12:26:41.742" v="91" actId="478"/>
          <ac:spMkLst>
            <pc:docMk/>
            <pc:sldMk cId="0" sldId="267"/>
            <ac:spMk id="22" creationId="{E13D6492-77DA-4941-8C2D-B0B2E3AE1687}"/>
          </ac:spMkLst>
        </pc:spChg>
        <pc:spChg chg="del">
          <ac:chgData name="Huhta Raita" userId="5b568a48-6ff1-4cd7-8260-de7eb70b8402" providerId="ADAL" clId="{64C14FA8-7551-4700-9A97-69F718BE4CFD}" dt="2021-11-11T12:26:38.968" v="88" actId="478"/>
          <ac:spMkLst>
            <pc:docMk/>
            <pc:sldMk cId="0" sldId="267"/>
            <ac:spMk id="23" creationId="{06B842B5-CC38-43A7-BD02-6AD2A2EA3DA4}"/>
          </ac:spMkLst>
        </pc:spChg>
        <pc:spChg chg="del">
          <ac:chgData name="Huhta Raita" userId="5b568a48-6ff1-4cd7-8260-de7eb70b8402" providerId="ADAL" clId="{64C14FA8-7551-4700-9A97-69F718BE4CFD}" dt="2021-11-11T12:26:40.111" v="90" actId="478"/>
          <ac:spMkLst>
            <pc:docMk/>
            <pc:sldMk cId="0" sldId="267"/>
            <ac:spMk id="24" creationId="{A297906D-3442-4C06-95F6-FD216908AF43}"/>
          </ac:spMkLst>
        </pc:spChg>
        <pc:spChg chg="mod">
          <ac:chgData name="Huhta Raita" userId="5b568a48-6ff1-4cd7-8260-de7eb70b8402" providerId="ADAL" clId="{64C14FA8-7551-4700-9A97-69F718BE4CFD}" dt="2021-11-11T12:26:16.994" v="72" actId="208"/>
          <ac:spMkLst>
            <pc:docMk/>
            <pc:sldMk cId="0" sldId="267"/>
            <ac:spMk id="26" creationId="{6D3B165B-0F0A-4678-8D81-C0F03F1F7A03}"/>
          </ac:spMkLst>
        </pc:spChg>
        <pc:spChg chg="del">
          <ac:chgData name="Huhta Raita" userId="5b568a48-6ff1-4cd7-8260-de7eb70b8402" providerId="ADAL" clId="{64C14FA8-7551-4700-9A97-69F718BE4CFD}" dt="2021-11-11T12:26:42.775" v="92" actId="478"/>
          <ac:spMkLst>
            <pc:docMk/>
            <pc:sldMk cId="0" sldId="267"/>
            <ac:spMk id="27" creationId="{4DFDB34F-F785-48EE-8CE8-3B057230F332}"/>
          </ac:spMkLst>
        </pc:spChg>
        <pc:spChg chg="add mod">
          <ac:chgData name="Huhta Raita" userId="5b568a48-6ff1-4cd7-8260-de7eb70b8402" providerId="ADAL" clId="{64C14FA8-7551-4700-9A97-69F718BE4CFD}" dt="2021-11-11T12:26:32.992" v="85" actId="1076"/>
          <ac:spMkLst>
            <pc:docMk/>
            <pc:sldMk cId="0" sldId="267"/>
            <ac:spMk id="28" creationId="{EB179CC5-F2DE-4D6D-A366-3BF6459145A6}"/>
          </ac:spMkLst>
        </pc:spChg>
        <pc:spChg chg="del">
          <ac:chgData name="Huhta Raita" userId="5b568a48-6ff1-4cd7-8260-de7eb70b8402" providerId="ADAL" clId="{64C14FA8-7551-4700-9A97-69F718BE4CFD}" dt="2021-11-11T12:26:36.540" v="86" actId="478"/>
          <ac:spMkLst>
            <pc:docMk/>
            <pc:sldMk cId="0" sldId="267"/>
            <ac:spMk id="31" creationId="{AF08D4E6-0108-4ED1-AC91-817509975EAC}"/>
          </ac:spMkLst>
        </pc:spChg>
        <pc:picChg chg="del">
          <ac:chgData name="Huhta Raita" userId="5b568a48-6ff1-4cd7-8260-de7eb70b8402" providerId="ADAL" clId="{64C14FA8-7551-4700-9A97-69F718BE4CFD}" dt="2021-11-11T12:24:16.872" v="10" actId="478"/>
          <ac:picMkLst>
            <pc:docMk/>
            <pc:sldMk cId="0" sldId="267"/>
            <ac:picMk id="16" creationId="{C8135309-C2D5-45EF-A2F8-1EB42F4BFD4B}"/>
          </ac:picMkLst>
        </pc:picChg>
      </pc:sldChg>
      <pc:sldChg chg="addSp delSp modSp add del mod">
        <pc:chgData name="Huhta Raita" userId="5b568a48-6ff1-4cd7-8260-de7eb70b8402" providerId="ADAL" clId="{64C14FA8-7551-4700-9A97-69F718BE4CFD}" dt="2021-11-11T12:46:44.836" v="639" actId="167"/>
        <pc:sldMkLst>
          <pc:docMk/>
          <pc:sldMk cId="0" sldId="268"/>
        </pc:sldMkLst>
        <pc:spChg chg="del">
          <ac:chgData name="Huhta Raita" userId="5b568a48-6ff1-4cd7-8260-de7eb70b8402" providerId="ADAL" clId="{64C14FA8-7551-4700-9A97-69F718BE4CFD}" dt="2021-11-11T12:46:11.924" v="629" actId="478"/>
          <ac:spMkLst>
            <pc:docMk/>
            <pc:sldMk cId="0" sldId="268"/>
            <ac:spMk id="2" creationId="{00000000-0000-0000-0000-000000000000}"/>
          </ac:spMkLst>
        </pc:spChg>
        <pc:picChg chg="add del mod">
          <ac:chgData name="Huhta Raita" userId="5b568a48-6ff1-4cd7-8260-de7eb70b8402" providerId="ADAL" clId="{64C14FA8-7551-4700-9A97-69F718BE4CFD}" dt="2021-11-11T12:46:41.483" v="637" actId="478"/>
          <ac:picMkLst>
            <pc:docMk/>
            <pc:sldMk cId="0" sldId="268"/>
            <ac:picMk id="4" creationId="{B3A84EFF-CB0B-4652-80A2-00BB37240917}"/>
          </ac:picMkLst>
        </pc:picChg>
        <pc:picChg chg="add mod ord">
          <ac:chgData name="Huhta Raita" userId="5b568a48-6ff1-4cd7-8260-de7eb70b8402" providerId="ADAL" clId="{64C14FA8-7551-4700-9A97-69F718BE4CFD}" dt="2021-11-11T12:46:44.836" v="639" actId="167"/>
          <ac:picMkLst>
            <pc:docMk/>
            <pc:sldMk cId="0" sldId="268"/>
            <ac:picMk id="5" creationId="{5C51907C-6742-4F31-9E5F-2ED4C974FB54}"/>
          </ac:picMkLst>
        </pc:picChg>
      </pc:sldChg>
      <pc:sldChg chg="del">
        <pc:chgData name="Huhta Raita" userId="5b568a48-6ff1-4cd7-8260-de7eb70b8402" providerId="ADAL" clId="{64C14FA8-7551-4700-9A97-69F718BE4CFD}" dt="2021-11-11T12:26:52.865" v="93" actId="47"/>
        <pc:sldMkLst>
          <pc:docMk/>
          <pc:sldMk cId="0" sldId="270"/>
        </pc:sldMkLst>
      </pc:sldChg>
      <pc:sldChg chg="del">
        <pc:chgData name="Huhta Raita" userId="5b568a48-6ff1-4cd7-8260-de7eb70b8402" providerId="ADAL" clId="{64C14FA8-7551-4700-9A97-69F718BE4CFD}" dt="2021-11-11T12:26:52.865" v="93" actId="47"/>
        <pc:sldMkLst>
          <pc:docMk/>
          <pc:sldMk cId="0" sldId="271"/>
        </pc:sldMkLst>
      </pc:sldChg>
      <pc:sldChg chg="addSp delSp modSp mod">
        <pc:chgData name="Huhta Raita" userId="5b568a48-6ff1-4cd7-8260-de7eb70b8402" providerId="ADAL" clId="{64C14FA8-7551-4700-9A97-69F718BE4CFD}" dt="2021-11-11T12:47:07.109" v="645" actId="478"/>
        <pc:sldMkLst>
          <pc:docMk/>
          <pc:sldMk cId="0" sldId="272"/>
        </pc:sldMkLst>
        <pc:spChg chg="del">
          <ac:chgData name="Huhta Raita" userId="5b568a48-6ff1-4cd7-8260-de7eb70b8402" providerId="ADAL" clId="{64C14FA8-7551-4700-9A97-69F718BE4CFD}" dt="2021-11-11T12:47:07.109" v="645" actId="478"/>
          <ac:spMkLst>
            <pc:docMk/>
            <pc:sldMk cId="0" sldId="272"/>
            <ac:spMk id="2" creationId="{00000000-0000-0000-0000-000000000000}"/>
          </ac:spMkLst>
        </pc:spChg>
        <pc:spChg chg="add del">
          <ac:chgData name="Huhta Raita" userId="5b568a48-6ff1-4cd7-8260-de7eb70b8402" providerId="ADAL" clId="{64C14FA8-7551-4700-9A97-69F718BE4CFD}" dt="2021-11-11T12:47:00.010" v="642" actId="478"/>
          <ac:spMkLst>
            <pc:docMk/>
            <pc:sldMk cId="0" sldId="272"/>
            <ac:spMk id="3" creationId="{00000000-0000-0000-0000-000000000000}"/>
          </ac:spMkLst>
        </pc:spChg>
        <pc:picChg chg="add mod ord">
          <ac:chgData name="Huhta Raita" userId="5b568a48-6ff1-4cd7-8260-de7eb70b8402" providerId="ADAL" clId="{64C14FA8-7551-4700-9A97-69F718BE4CFD}" dt="2021-11-11T12:47:03.470" v="644" actId="167"/>
          <ac:picMkLst>
            <pc:docMk/>
            <pc:sldMk cId="0" sldId="272"/>
            <ac:picMk id="5" creationId="{CF650E2B-8A38-4BE8-845B-98DFE3D42BFA}"/>
          </ac:picMkLst>
        </pc:picChg>
      </pc:sldChg>
      <pc:sldChg chg="addSp delSp modSp mod">
        <pc:chgData name="Huhta Raita" userId="5b568a48-6ff1-4cd7-8260-de7eb70b8402" providerId="ADAL" clId="{64C14FA8-7551-4700-9A97-69F718BE4CFD}" dt="2021-11-11T12:42:28.280" v="610" actId="1076"/>
        <pc:sldMkLst>
          <pc:docMk/>
          <pc:sldMk cId="0" sldId="273"/>
        </pc:sldMkLst>
        <pc:spChg chg="mod">
          <ac:chgData name="Huhta Raita" userId="5b568a48-6ff1-4cd7-8260-de7eb70b8402" providerId="ADAL" clId="{64C14FA8-7551-4700-9A97-69F718BE4CFD}" dt="2021-11-11T12:38:33.630" v="596" actId="20577"/>
          <ac:spMkLst>
            <pc:docMk/>
            <pc:sldMk cId="0" sldId="273"/>
            <ac:spMk id="21" creationId="{60EFB630-C775-4FA8-A477-3859DDF4EE4B}"/>
          </ac:spMkLst>
        </pc:spChg>
        <pc:picChg chg="add mod">
          <ac:chgData name="Huhta Raita" userId="5b568a48-6ff1-4cd7-8260-de7eb70b8402" providerId="ADAL" clId="{64C14FA8-7551-4700-9A97-69F718BE4CFD}" dt="2021-11-11T12:42:28.280" v="610" actId="1076"/>
          <ac:picMkLst>
            <pc:docMk/>
            <pc:sldMk cId="0" sldId="273"/>
            <ac:picMk id="3" creationId="{EF1F0001-1917-465E-9B92-BD583FEF04F0}"/>
          </ac:picMkLst>
        </pc:picChg>
        <pc:picChg chg="add mod">
          <ac:chgData name="Huhta Raita" userId="5b568a48-6ff1-4cd7-8260-de7eb70b8402" providerId="ADAL" clId="{64C14FA8-7551-4700-9A97-69F718BE4CFD}" dt="2021-11-11T12:42:28.280" v="610" actId="1076"/>
          <ac:picMkLst>
            <pc:docMk/>
            <pc:sldMk cId="0" sldId="273"/>
            <ac:picMk id="5" creationId="{D1D3BED9-80EA-4743-869E-6B0501FD6A67}"/>
          </ac:picMkLst>
        </pc:picChg>
        <pc:picChg chg="add mod">
          <ac:chgData name="Huhta Raita" userId="5b568a48-6ff1-4cd7-8260-de7eb70b8402" providerId="ADAL" clId="{64C14FA8-7551-4700-9A97-69F718BE4CFD}" dt="2021-11-11T12:42:28.280" v="610" actId="1076"/>
          <ac:picMkLst>
            <pc:docMk/>
            <pc:sldMk cId="0" sldId="273"/>
            <ac:picMk id="7" creationId="{2E125153-95D6-4E69-820B-18913591A0A3}"/>
          </ac:picMkLst>
        </pc:picChg>
        <pc:picChg chg="del">
          <ac:chgData name="Huhta Raita" userId="5b568a48-6ff1-4cd7-8260-de7eb70b8402" providerId="ADAL" clId="{64C14FA8-7551-4700-9A97-69F718BE4CFD}" dt="2021-11-11T12:37:32.228" v="576" actId="478"/>
          <ac:picMkLst>
            <pc:docMk/>
            <pc:sldMk cId="0" sldId="273"/>
            <ac:picMk id="10" creationId="{44A2951C-ECD0-4A2C-8A1D-4710DF396C7A}"/>
          </ac:picMkLst>
        </pc:picChg>
        <pc:picChg chg="del">
          <ac:chgData name="Huhta Raita" userId="5b568a48-6ff1-4cd7-8260-de7eb70b8402" providerId="ADAL" clId="{64C14FA8-7551-4700-9A97-69F718BE4CFD}" dt="2021-11-11T12:37:32.228" v="576" actId="478"/>
          <ac:picMkLst>
            <pc:docMk/>
            <pc:sldMk cId="0" sldId="273"/>
            <ac:picMk id="11" creationId="{9333786C-61A9-4D3F-B336-D60E74A2D2EF}"/>
          </ac:picMkLst>
        </pc:picChg>
        <pc:picChg chg="del">
          <ac:chgData name="Huhta Raita" userId="5b568a48-6ff1-4cd7-8260-de7eb70b8402" providerId="ADAL" clId="{64C14FA8-7551-4700-9A97-69F718BE4CFD}" dt="2021-11-11T12:37:32.228" v="576" actId="478"/>
          <ac:picMkLst>
            <pc:docMk/>
            <pc:sldMk cId="0" sldId="273"/>
            <ac:picMk id="12" creationId="{78720E97-0BFD-40AD-8567-BC1DE2A96173}"/>
          </ac:picMkLst>
        </pc:picChg>
        <pc:picChg chg="del">
          <ac:chgData name="Huhta Raita" userId="5b568a48-6ff1-4cd7-8260-de7eb70b8402" providerId="ADAL" clId="{64C14FA8-7551-4700-9A97-69F718BE4CFD}" dt="2021-11-11T12:37:21.828" v="571" actId="478"/>
          <ac:picMkLst>
            <pc:docMk/>
            <pc:sldMk cId="0" sldId="273"/>
            <ac:picMk id="13" creationId="{D3668D95-7C3C-4301-BFB9-265C0A9BEDC9}"/>
          </ac:picMkLst>
        </pc:picChg>
        <pc:picChg chg="del">
          <ac:chgData name="Huhta Raita" userId="5b568a48-6ff1-4cd7-8260-de7eb70b8402" providerId="ADAL" clId="{64C14FA8-7551-4700-9A97-69F718BE4CFD}" dt="2021-11-11T12:37:22.326" v="572" actId="478"/>
          <ac:picMkLst>
            <pc:docMk/>
            <pc:sldMk cId="0" sldId="273"/>
            <ac:picMk id="14" creationId="{3A881B98-CB51-420A-842B-67342E4E0D68}"/>
          </ac:picMkLst>
        </pc:picChg>
        <pc:picChg chg="del">
          <ac:chgData name="Huhta Raita" userId="5b568a48-6ff1-4cd7-8260-de7eb70b8402" providerId="ADAL" clId="{64C14FA8-7551-4700-9A97-69F718BE4CFD}" dt="2021-11-11T12:37:32.228" v="576" actId="478"/>
          <ac:picMkLst>
            <pc:docMk/>
            <pc:sldMk cId="0" sldId="273"/>
            <ac:picMk id="15" creationId="{91480F5F-F861-4736-8972-401C652CAF31}"/>
          </ac:picMkLst>
        </pc:picChg>
        <pc:picChg chg="del">
          <ac:chgData name="Huhta Raita" userId="5b568a48-6ff1-4cd7-8260-de7eb70b8402" providerId="ADAL" clId="{64C14FA8-7551-4700-9A97-69F718BE4CFD}" dt="2021-11-11T12:37:32.228" v="576" actId="478"/>
          <ac:picMkLst>
            <pc:docMk/>
            <pc:sldMk cId="0" sldId="273"/>
            <ac:picMk id="16" creationId="{285F06D1-B265-44BC-ABA0-9015BDD9F3C5}"/>
          </ac:picMkLst>
        </pc:picChg>
        <pc:picChg chg="del">
          <ac:chgData name="Huhta Raita" userId="5b568a48-6ff1-4cd7-8260-de7eb70b8402" providerId="ADAL" clId="{64C14FA8-7551-4700-9A97-69F718BE4CFD}" dt="2021-11-11T12:37:32.228" v="576" actId="478"/>
          <ac:picMkLst>
            <pc:docMk/>
            <pc:sldMk cId="0" sldId="273"/>
            <ac:picMk id="17" creationId="{85E970D9-CC3F-40C6-AECB-36BF44D64A4F}"/>
          </ac:picMkLst>
        </pc:picChg>
        <pc:picChg chg="del">
          <ac:chgData name="Huhta Raita" userId="5b568a48-6ff1-4cd7-8260-de7eb70b8402" providerId="ADAL" clId="{64C14FA8-7551-4700-9A97-69F718BE4CFD}" dt="2021-11-11T12:37:22.737" v="573" actId="478"/>
          <ac:picMkLst>
            <pc:docMk/>
            <pc:sldMk cId="0" sldId="273"/>
            <ac:picMk id="19" creationId="{480D1B8A-CBCB-46C6-841B-17BF578C5D2D}"/>
          </ac:picMkLst>
        </pc:picChg>
      </pc:sldChg>
      <pc:sldChg chg="addSp modSp mod">
        <pc:chgData name="Huhta Raita" userId="5b568a48-6ff1-4cd7-8260-de7eb70b8402" providerId="ADAL" clId="{64C14FA8-7551-4700-9A97-69F718BE4CFD}" dt="2021-11-11T12:47:18.440" v="648" actId="1076"/>
        <pc:sldMkLst>
          <pc:docMk/>
          <pc:sldMk cId="0" sldId="274"/>
        </pc:sldMkLst>
        <pc:spChg chg="mod">
          <ac:chgData name="Huhta Raita" userId="5b568a48-6ff1-4cd7-8260-de7eb70b8402" providerId="ADAL" clId="{64C14FA8-7551-4700-9A97-69F718BE4CFD}" dt="2021-11-11T12:47:18.440" v="648" actId="1076"/>
          <ac:spMkLst>
            <pc:docMk/>
            <pc:sldMk cId="0" sldId="274"/>
            <ac:spMk id="2" creationId="{00000000-0000-0000-0000-000000000000}"/>
          </ac:spMkLst>
        </pc:spChg>
        <pc:picChg chg="add mod ord">
          <ac:chgData name="Huhta Raita" userId="5b568a48-6ff1-4cd7-8260-de7eb70b8402" providerId="ADAL" clId="{64C14FA8-7551-4700-9A97-69F718BE4CFD}" dt="2021-11-11T12:47:13.932" v="647" actId="167"/>
          <ac:picMkLst>
            <pc:docMk/>
            <pc:sldMk cId="0" sldId="274"/>
            <ac:picMk id="4" creationId="{6774162D-BC45-4A8C-9AC6-43661FB9A4BC}"/>
          </ac:picMkLst>
        </pc:picChg>
        <pc:picChg chg="mod">
          <ac:chgData name="Huhta Raita" userId="5b568a48-6ff1-4cd7-8260-de7eb70b8402" providerId="ADAL" clId="{64C14FA8-7551-4700-9A97-69F718BE4CFD}" dt="2021-11-11T12:47:18.440" v="648" actId="1076"/>
          <ac:picMkLst>
            <pc:docMk/>
            <pc:sldMk cId="0" sldId="274"/>
            <ac:picMk id="5" creationId="{3AEA209C-EA2A-434A-8DDD-C50069AD5FE5}"/>
          </ac:picMkLst>
        </pc:picChg>
      </pc:sldChg>
    </pc:docChg>
  </pc:docChgLst>
  <pc:docChgLst>
    <pc:chgData name="Haga Annika" userId="1b9157c8-e404-413d-910e-8fdc63eda5ae" providerId="ADAL" clId="{58864D7F-6246-4FBF-8A59-4FFFBFFA2D5D}"/>
    <pc:docChg chg="undo custSel modSld">
      <pc:chgData name="Haga Annika" userId="1b9157c8-e404-413d-910e-8fdc63eda5ae" providerId="ADAL" clId="{58864D7F-6246-4FBF-8A59-4FFFBFFA2D5D}" dt="2020-09-15T11:02:23.673" v="177" actId="1076"/>
      <pc:docMkLst>
        <pc:docMk/>
      </pc:docMkLst>
      <pc:sldChg chg="addSp delSp modSp mod">
        <pc:chgData name="Haga Annika" userId="1b9157c8-e404-413d-910e-8fdc63eda5ae" providerId="ADAL" clId="{58864D7F-6246-4FBF-8A59-4FFFBFFA2D5D}" dt="2020-09-15T08:57:34.422" v="6" actId="1076"/>
        <pc:sldMkLst>
          <pc:docMk/>
          <pc:sldMk cId="0" sldId="256"/>
        </pc:sldMkLst>
        <pc:picChg chg="add mod">
          <ac:chgData name="Haga Annika" userId="1b9157c8-e404-413d-910e-8fdc63eda5ae" providerId="ADAL" clId="{58864D7F-6246-4FBF-8A59-4FFFBFFA2D5D}" dt="2020-09-15T08:57:34.422" v="6" actId="1076"/>
          <ac:picMkLst>
            <pc:docMk/>
            <pc:sldMk cId="0" sldId="256"/>
            <ac:picMk id="6" creationId="{A0FE9289-2741-4C1D-A57F-616DF638B456}"/>
          </ac:picMkLst>
        </pc:picChg>
        <pc:picChg chg="del">
          <ac:chgData name="Haga Annika" userId="1b9157c8-e404-413d-910e-8fdc63eda5ae" providerId="ADAL" clId="{58864D7F-6246-4FBF-8A59-4FFFBFFA2D5D}" dt="2020-09-15T08:57:29.504" v="5" actId="478"/>
          <ac:picMkLst>
            <pc:docMk/>
            <pc:sldMk cId="0" sldId="256"/>
            <ac:picMk id="7" creationId="{44B4637A-9662-40FD-8783-AEBC2A5A0165}"/>
          </ac:picMkLst>
        </pc:picChg>
      </pc:sldChg>
      <pc:sldChg chg="addSp delSp modSp mod">
        <pc:chgData name="Haga Annika" userId="1b9157c8-e404-413d-910e-8fdc63eda5ae" providerId="ADAL" clId="{58864D7F-6246-4FBF-8A59-4FFFBFFA2D5D}" dt="2020-09-15T08:59:20.776" v="15" actId="1076"/>
        <pc:sldMkLst>
          <pc:docMk/>
          <pc:sldMk cId="0" sldId="259"/>
        </pc:sldMkLst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3" creationId="{7E975F55-ED5E-4504-BBF1-8017FB42839E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4" creationId="{708CBE91-7BBC-412D-8238-168A1FC8FCB5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5" creationId="{35C1711C-7EB3-4250-897C-C99A21A08188}"/>
          </ac:spMkLst>
        </pc:spChg>
        <pc:spChg chg="mod">
          <ac:chgData name="Haga Annika" userId="1b9157c8-e404-413d-910e-8fdc63eda5ae" providerId="ADAL" clId="{58864D7F-6246-4FBF-8A59-4FFFBFFA2D5D}" dt="2020-09-15T08:58:52.882" v="10" actId="478"/>
          <ac:spMkLst>
            <pc:docMk/>
            <pc:sldMk cId="0" sldId="259"/>
            <ac:spMk id="7" creationId="{63FEBA6F-0079-4860-A58B-7C2A64C64165}"/>
          </ac:spMkLst>
        </pc:spChg>
        <pc:spChg chg="mod">
          <ac:chgData name="Haga Annika" userId="1b9157c8-e404-413d-910e-8fdc63eda5ae" providerId="ADAL" clId="{58864D7F-6246-4FBF-8A59-4FFFBFFA2D5D}" dt="2020-09-15T08:58:52.882" v="10" actId="478"/>
          <ac:spMkLst>
            <pc:docMk/>
            <pc:sldMk cId="0" sldId="259"/>
            <ac:spMk id="8" creationId="{AB5A003B-18A6-445D-8F6B-9A84F971EC6D}"/>
          </ac:spMkLst>
        </pc:spChg>
        <pc:spChg chg="mod">
          <ac:chgData name="Haga Annika" userId="1b9157c8-e404-413d-910e-8fdc63eda5ae" providerId="ADAL" clId="{58864D7F-6246-4FBF-8A59-4FFFBFFA2D5D}" dt="2020-09-15T08:58:52.882" v="10" actId="478"/>
          <ac:spMkLst>
            <pc:docMk/>
            <pc:sldMk cId="0" sldId="259"/>
            <ac:spMk id="9" creationId="{35D8A76D-AB9D-4210-9F65-AEAFF6CC54DF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10" creationId="{D1DEEE76-5106-4C87-BF94-B915C393D37F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12" creationId="{F1CFEE51-12D2-43F2-A970-28F4D9854D8A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15" creationId="{D7798A40-317E-4C4F-ADEB-B81ADB082337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20" creationId="{4E967284-DB62-4B31-ACA2-3A57CF9ABCDC}"/>
          </ac:spMkLst>
        </pc:spChg>
        <pc:spChg chg="mod">
          <ac:chgData name="Haga Annika" userId="1b9157c8-e404-413d-910e-8fdc63eda5ae" providerId="ADAL" clId="{58864D7F-6246-4FBF-8A59-4FFFBFFA2D5D}" dt="2020-09-15T08:58:46.084" v="9" actId="338"/>
          <ac:spMkLst>
            <pc:docMk/>
            <pc:sldMk cId="0" sldId="259"/>
            <ac:spMk id="22" creationId="{94315C29-B04C-484C-B5C9-14DD8E385BA4}"/>
          </ac:spMkLst>
        </pc:spChg>
        <pc:grpChg chg="mod">
          <ac:chgData name="Haga Annika" userId="1b9157c8-e404-413d-910e-8fdc63eda5ae" providerId="ADAL" clId="{58864D7F-6246-4FBF-8A59-4FFFBFFA2D5D}" dt="2020-09-15T08:58:46.084" v="9" actId="338"/>
          <ac:grpSpMkLst>
            <pc:docMk/>
            <pc:sldMk cId="0" sldId="259"/>
            <ac:grpSpMk id="1" creationId="{00000000-0000-0000-0000-000000000000}"/>
          </ac:grpSpMkLst>
        </pc:grpChg>
        <pc:grpChg chg="mod">
          <ac:chgData name="Haga Annika" userId="1b9157c8-e404-413d-910e-8fdc63eda5ae" providerId="ADAL" clId="{58864D7F-6246-4FBF-8A59-4FFFBFFA2D5D}" dt="2020-09-15T08:58:46.084" v="9" actId="338"/>
          <ac:grpSpMkLst>
            <pc:docMk/>
            <pc:sldMk cId="0" sldId="259"/>
            <ac:grpSpMk id="2" creationId="{16F10D62-5C64-4126-8919-4BE49EB0E8AA}"/>
          </ac:grpSpMkLst>
        </pc:grpChg>
        <pc:grpChg chg="mod">
          <ac:chgData name="Haga Annika" userId="1b9157c8-e404-413d-910e-8fdc63eda5ae" providerId="ADAL" clId="{58864D7F-6246-4FBF-8A59-4FFFBFFA2D5D}" dt="2020-09-15T08:58:52.882" v="10" actId="478"/>
          <ac:grpSpMkLst>
            <pc:docMk/>
            <pc:sldMk cId="0" sldId="259"/>
            <ac:grpSpMk id="6" creationId="{1DBF7D95-B2F0-419B-B3CE-7C3A785A3948}"/>
          </ac:grpSpMkLst>
        </pc:grpChg>
        <pc:picChg chg="del mod">
          <ac:chgData name="Haga Annika" userId="1b9157c8-e404-413d-910e-8fdc63eda5ae" providerId="ADAL" clId="{58864D7F-6246-4FBF-8A59-4FFFBFFA2D5D}" dt="2020-09-15T08:58:46.084" v="9" actId="338"/>
          <ac:picMkLst>
            <pc:docMk/>
            <pc:sldMk cId="0" sldId="259"/>
            <ac:picMk id="13" creationId="{FD505D12-EED9-4DB5-BE62-0615781C82C8}"/>
          </ac:picMkLst>
        </pc:picChg>
        <pc:picChg chg="del mod">
          <ac:chgData name="Haga Annika" userId="1b9157c8-e404-413d-910e-8fdc63eda5ae" providerId="ADAL" clId="{58864D7F-6246-4FBF-8A59-4FFFBFFA2D5D}" dt="2020-09-15T08:58:19.696" v="7" actId="338"/>
          <ac:picMkLst>
            <pc:docMk/>
            <pc:sldMk cId="0" sldId="259"/>
            <ac:picMk id="14" creationId="{1CE6E789-6BCF-4E10-A973-9870F06AEC17}"/>
          </ac:picMkLst>
        </pc:picChg>
        <pc:picChg chg="add mod">
          <ac:chgData name="Haga Annika" userId="1b9157c8-e404-413d-910e-8fdc63eda5ae" providerId="ADAL" clId="{58864D7F-6246-4FBF-8A59-4FFFBFFA2D5D}" dt="2020-09-15T08:59:20.776" v="15" actId="1076"/>
          <ac:picMkLst>
            <pc:docMk/>
            <pc:sldMk cId="0" sldId="259"/>
            <ac:picMk id="16" creationId="{C8FC9203-3221-40E4-9365-F926D9F3A722}"/>
          </ac:picMkLst>
        </pc:picChg>
        <pc:picChg chg="del mod">
          <ac:chgData name="Haga Annika" userId="1b9157c8-e404-413d-910e-8fdc63eda5ae" providerId="ADAL" clId="{58864D7F-6246-4FBF-8A59-4FFFBFFA2D5D}" dt="2020-09-15T08:58:29.140" v="8" actId="478"/>
          <ac:picMkLst>
            <pc:docMk/>
            <pc:sldMk cId="0" sldId="259"/>
            <ac:picMk id="1031" creationId="{C327D432-14AE-44D5-84A4-F1B1B31EE123}"/>
          </ac:picMkLst>
        </pc:picChg>
        <pc:picChg chg="del mod">
          <ac:chgData name="Haga Annika" userId="1b9157c8-e404-413d-910e-8fdc63eda5ae" providerId="ADAL" clId="{58864D7F-6246-4FBF-8A59-4FFFBFFA2D5D}" dt="2020-09-15T08:58:52.882" v="10" actId="478"/>
          <ac:picMkLst>
            <pc:docMk/>
            <pc:sldMk cId="0" sldId="259"/>
            <ac:picMk id="1037" creationId="{08A1014F-9051-41AA-9217-9EDE0207C3BA}"/>
          </ac:picMkLst>
        </pc:picChg>
      </pc:sldChg>
      <pc:sldChg chg="addSp delSp modSp mod">
        <pc:chgData name="Haga Annika" userId="1b9157c8-e404-413d-910e-8fdc63eda5ae" providerId="ADAL" clId="{58864D7F-6246-4FBF-8A59-4FFFBFFA2D5D}" dt="2020-09-15T10:45:47.038" v="74" actId="1076"/>
        <pc:sldMkLst>
          <pc:docMk/>
          <pc:sldMk cId="0" sldId="260"/>
        </pc:sldMkLst>
        <pc:spChg chg="add mod">
          <ac:chgData name="Haga Annika" userId="1b9157c8-e404-413d-910e-8fdc63eda5ae" providerId="ADAL" clId="{58864D7F-6246-4FBF-8A59-4FFFBFFA2D5D}" dt="2020-09-15T09:04:28.233" v="45" actId="1076"/>
          <ac:spMkLst>
            <pc:docMk/>
            <pc:sldMk cId="0" sldId="260"/>
            <ac:spMk id="3" creationId="{7AC2488F-F21A-4830-B5A1-8A1D078BB983}"/>
          </ac:spMkLst>
        </pc:spChg>
        <pc:spChg chg="mod ord">
          <ac:chgData name="Haga Annika" userId="1b9157c8-e404-413d-910e-8fdc63eda5ae" providerId="ADAL" clId="{58864D7F-6246-4FBF-8A59-4FFFBFFA2D5D}" dt="2020-09-15T09:02:07.865" v="26" actId="1076"/>
          <ac:spMkLst>
            <pc:docMk/>
            <pc:sldMk cId="0" sldId="260"/>
            <ac:spMk id="10" creationId="{EEF0BD29-4887-4275-8F53-758A5A28BA16}"/>
          </ac:spMkLst>
        </pc:spChg>
        <pc:spChg chg="ord">
          <ac:chgData name="Haga Annika" userId="1b9157c8-e404-413d-910e-8fdc63eda5ae" providerId="ADAL" clId="{58864D7F-6246-4FBF-8A59-4FFFBFFA2D5D}" dt="2020-09-15T09:03:54.266" v="38" actId="166"/>
          <ac:spMkLst>
            <pc:docMk/>
            <pc:sldMk cId="0" sldId="260"/>
            <ac:spMk id="20" creationId="{C59A31F3-6B28-4846-8058-D8DC356978F2}"/>
          </ac:spMkLst>
        </pc:spChg>
        <pc:spChg chg="mod">
          <ac:chgData name="Haga Annika" userId="1b9157c8-e404-413d-910e-8fdc63eda5ae" providerId="ADAL" clId="{58864D7F-6246-4FBF-8A59-4FFFBFFA2D5D}" dt="2020-09-15T09:04:20.680" v="44" actId="14100"/>
          <ac:spMkLst>
            <pc:docMk/>
            <pc:sldMk cId="0" sldId="260"/>
            <ac:spMk id="24" creationId="{8514A13A-78A9-484D-B840-17EF20B8AEA2}"/>
          </ac:spMkLst>
        </pc:spChg>
        <pc:spChg chg="mod">
          <ac:chgData name="Haga Annika" userId="1b9157c8-e404-413d-910e-8fdc63eda5ae" providerId="ADAL" clId="{58864D7F-6246-4FBF-8A59-4FFFBFFA2D5D}" dt="2020-09-15T09:04:20.680" v="44" actId="14100"/>
          <ac:spMkLst>
            <pc:docMk/>
            <pc:sldMk cId="0" sldId="260"/>
            <ac:spMk id="25" creationId="{F95CC080-8200-469B-99BD-C2AE31C0C1BD}"/>
          </ac:spMkLst>
        </pc:spChg>
        <pc:spChg chg="mod">
          <ac:chgData name="Haga Annika" userId="1b9157c8-e404-413d-910e-8fdc63eda5ae" providerId="ADAL" clId="{58864D7F-6246-4FBF-8A59-4FFFBFFA2D5D}" dt="2020-09-15T09:04:20.680" v="44" actId="14100"/>
          <ac:spMkLst>
            <pc:docMk/>
            <pc:sldMk cId="0" sldId="260"/>
            <ac:spMk id="26" creationId="{C00483C4-9E06-457F-B89F-EF20FA11868F}"/>
          </ac:spMkLst>
        </pc:spChg>
        <pc:grpChg chg="add mod">
          <ac:chgData name="Haga Annika" userId="1b9157c8-e404-413d-910e-8fdc63eda5ae" providerId="ADAL" clId="{58864D7F-6246-4FBF-8A59-4FFFBFFA2D5D}" dt="2020-09-15T09:04:20.680" v="44" actId="14100"/>
          <ac:grpSpMkLst>
            <pc:docMk/>
            <pc:sldMk cId="0" sldId="260"/>
            <ac:grpSpMk id="23" creationId="{3E0CC1EB-EF85-4066-A0F6-B326262B3FA2}"/>
          </ac:grpSpMkLst>
        </pc:grpChg>
        <pc:picChg chg="add mod">
          <ac:chgData name="Haga Annika" userId="1b9157c8-e404-413d-910e-8fdc63eda5ae" providerId="ADAL" clId="{58864D7F-6246-4FBF-8A59-4FFFBFFA2D5D}" dt="2020-09-15T09:02:44.570" v="30" actId="1076"/>
          <ac:picMkLst>
            <pc:docMk/>
            <pc:sldMk cId="0" sldId="260"/>
            <ac:picMk id="2" creationId="{5449AF4A-5712-4D54-A55A-242686E99A93}"/>
          </ac:picMkLst>
        </pc:picChg>
        <pc:picChg chg="add mod">
          <ac:chgData name="Haga Annika" userId="1b9157c8-e404-413d-910e-8fdc63eda5ae" providerId="ADAL" clId="{58864D7F-6246-4FBF-8A59-4FFFBFFA2D5D}" dt="2020-09-15T09:05:04.759" v="50" actId="1076"/>
          <ac:picMkLst>
            <pc:docMk/>
            <pc:sldMk cId="0" sldId="260"/>
            <ac:picMk id="4" creationId="{7E17AE2A-7316-46F4-A180-2A4E0D32C83C}"/>
          </ac:picMkLst>
        </pc:picChg>
        <pc:picChg chg="add mod">
          <ac:chgData name="Haga Annika" userId="1b9157c8-e404-413d-910e-8fdc63eda5ae" providerId="ADAL" clId="{58864D7F-6246-4FBF-8A59-4FFFBFFA2D5D}" dt="2020-09-15T10:45:47.038" v="74" actId="1076"/>
          <ac:picMkLst>
            <pc:docMk/>
            <pc:sldMk cId="0" sldId="260"/>
            <ac:picMk id="6" creationId="{8A3082A5-87F0-45C9-A9D8-7D16F9C048E0}"/>
          </ac:picMkLst>
        </pc:picChg>
        <pc:picChg chg="del">
          <ac:chgData name="Haga Annika" userId="1b9157c8-e404-413d-910e-8fdc63eda5ae" providerId="ADAL" clId="{58864D7F-6246-4FBF-8A59-4FFFBFFA2D5D}" dt="2020-09-15T09:01:08.174" v="19" actId="478"/>
          <ac:picMkLst>
            <pc:docMk/>
            <pc:sldMk cId="0" sldId="260"/>
            <ac:picMk id="13" creationId="{2453BE43-E7A4-489F-988B-7C7EBB8AF3A7}"/>
          </ac:picMkLst>
        </pc:picChg>
        <pc:picChg chg="del mod">
          <ac:chgData name="Haga Annika" userId="1b9157c8-e404-413d-910e-8fdc63eda5ae" providerId="ADAL" clId="{58864D7F-6246-4FBF-8A59-4FFFBFFA2D5D}" dt="2020-09-15T09:04:43.663" v="47" actId="478"/>
          <ac:picMkLst>
            <pc:docMk/>
            <pc:sldMk cId="0" sldId="260"/>
            <ac:picMk id="14" creationId="{33AC6A10-99FE-43E6-91F9-3B554107F66B}"/>
          </ac:picMkLst>
        </pc:picChg>
      </pc:sldChg>
      <pc:sldChg chg="addSp delSp modSp mod">
        <pc:chgData name="Haga Annika" userId="1b9157c8-e404-413d-910e-8fdc63eda5ae" providerId="ADAL" clId="{58864D7F-6246-4FBF-8A59-4FFFBFFA2D5D}" dt="2020-09-15T10:55:21.724" v="147" actId="1076"/>
        <pc:sldMkLst>
          <pc:docMk/>
          <pc:sldMk cId="0" sldId="262"/>
        </pc:sldMkLst>
        <pc:spChg chg="add mod">
          <ac:chgData name="Haga Annika" userId="1b9157c8-e404-413d-910e-8fdc63eda5ae" providerId="ADAL" clId="{58864D7F-6246-4FBF-8A59-4FFFBFFA2D5D}" dt="2020-09-15T10:48:12.463" v="90" actId="1076"/>
          <ac:spMkLst>
            <pc:docMk/>
            <pc:sldMk cId="0" sldId="262"/>
            <ac:spMk id="3" creationId="{168E86F7-481D-4D91-81CB-A690FF670C3E}"/>
          </ac:spMkLst>
        </pc:spChg>
        <pc:spChg chg="add mod">
          <ac:chgData name="Haga Annika" userId="1b9157c8-e404-413d-910e-8fdc63eda5ae" providerId="ADAL" clId="{58864D7F-6246-4FBF-8A59-4FFFBFFA2D5D}" dt="2020-09-15T10:48:21.699" v="94" actId="1076"/>
          <ac:spMkLst>
            <pc:docMk/>
            <pc:sldMk cId="0" sldId="262"/>
            <ac:spMk id="4" creationId="{716957F5-6EA1-4216-9AAF-BC03903EE296}"/>
          </ac:spMkLst>
        </pc:spChg>
        <pc:spChg chg="add mod">
          <ac:chgData name="Haga Annika" userId="1b9157c8-e404-413d-910e-8fdc63eda5ae" providerId="ADAL" clId="{58864D7F-6246-4FBF-8A59-4FFFBFFA2D5D}" dt="2020-09-15T10:50:51.418" v="110" actId="1076"/>
          <ac:spMkLst>
            <pc:docMk/>
            <pc:sldMk cId="0" sldId="262"/>
            <ac:spMk id="7" creationId="{0EFC9306-9DED-47F9-B19B-C4D07EAD0E05}"/>
          </ac:spMkLst>
        </pc:spChg>
        <pc:spChg chg="add mod">
          <ac:chgData name="Haga Annika" userId="1b9157c8-e404-413d-910e-8fdc63eda5ae" providerId="ADAL" clId="{58864D7F-6246-4FBF-8A59-4FFFBFFA2D5D}" dt="2020-09-15T10:51:04.194" v="114" actId="1076"/>
          <ac:spMkLst>
            <pc:docMk/>
            <pc:sldMk cId="0" sldId="262"/>
            <ac:spMk id="8" creationId="{C0EEABA0-0A44-44FE-8064-6FAEB8ABC520}"/>
          </ac:spMkLst>
        </pc:spChg>
        <pc:spChg chg="add mod">
          <ac:chgData name="Haga Annika" userId="1b9157c8-e404-413d-910e-8fdc63eda5ae" providerId="ADAL" clId="{58864D7F-6246-4FBF-8A59-4FFFBFFA2D5D}" dt="2020-09-15T10:51:53.741" v="123" actId="1076"/>
          <ac:spMkLst>
            <pc:docMk/>
            <pc:sldMk cId="0" sldId="262"/>
            <ac:spMk id="11" creationId="{E15F12C7-5380-4651-8C99-04E35889F5F8}"/>
          </ac:spMkLst>
        </pc:spChg>
        <pc:spChg chg="add del">
          <ac:chgData name="Haga Annika" userId="1b9157c8-e404-413d-910e-8fdc63eda5ae" providerId="ADAL" clId="{58864D7F-6246-4FBF-8A59-4FFFBFFA2D5D}" dt="2020-09-15T10:47:02.836" v="76" actId="22"/>
          <ac:spMkLst>
            <pc:docMk/>
            <pc:sldMk cId="0" sldId="262"/>
            <ac:spMk id="12" creationId="{26F5686F-C5FB-435A-913D-942295A9483A}"/>
          </ac:spMkLst>
        </pc:spChg>
        <pc:spChg chg="add mod">
          <ac:chgData name="Haga Annika" userId="1b9157c8-e404-413d-910e-8fdc63eda5ae" providerId="ADAL" clId="{58864D7F-6246-4FBF-8A59-4FFFBFFA2D5D}" dt="2020-09-15T10:52:23.865" v="129" actId="1076"/>
          <ac:spMkLst>
            <pc:docMk/>
            <pc:sldMk cId="0" sldId="262"/>
            <ac:spMk id="34" creationId="{2D3C66D1-A267-49D5-A884-24700B7C7650}"/>
          </ac:spMkLst>
        </pc:spChg>
        <pc:picChg chg="add mod">
          <ac:chgData name="Haga Annika" userId="1b9157c8-e404-413d-910e-8fdc63eda5ae" providerId="ADAL" clId="{58864D7F-6246-4FBF-8A59-4FFFBFFA2D5D}" dt="2020-09-15T10:50:21.174" v="103" actId="1076"/>
          <ac:picMkLst>
            <pc:docMk/>
            <pc:sldMk cId="0" sldId="262"/>
            <ac:picMk id="5" creationId="{E532DC91-030E-4F2E-97A1-A2EA0B6818E5}"/>
          </ac:picMkLst>
        </pc:picChg>
        <pc:picChg chg="add mod">
          <ac:chgData name="Haga Annika" userId="1b9157c8-e404-413d-910e-8fdc63eda5ae" providerId="ADAL" clId="{58864D7F-6246-4FBF-8A59-4FFFBFFA2D5D}" dt="2020-09-15T10:50:25.657" v="104" actId="1076"/>
          <ac:picMkLst>
            <pc:docMk/>
            <pc:sldMk cId="0" sldId="262"/>
            <ac:picMk id="6" creationId="{181751F4-A43F-491E-81DB-CCC1A9B90523}"/>
          </ac:picMkLst>
        </pc:picChg>
        <pc:picChg chg="add mod">
          <ac:chgData name="Haga Annika" userId="1b9157c8-e404-413d-910e-8fdc63eda5ae" providerId="ADAL" clId="{58864D7F-6246-4FBF-8A59-4FFFBFFA2D5D}" dt="2020-09-15T10:51:28.422" v="118" actId="1076"/>
          <ac:picMkLst>
            <pc:docMk/>
            <pc:sldMk cId="0" sldId="262"/>
            <ac:picMk id="9" creationId="{2BC5AC9E-4F96-493A-A06F-830D0CB44DF1}"/>
          </ac:picMkLst>
        </pc:picChg>
        <pc:picChg chg="add mod">
          <ac:chgData name="Haga Annika" userId="1b9157c8-e404-413d-910e-8fdc63eda5ae" providerId="ADAL" clId="{58864D7F-6246-4FBF-8A59-4FFFBFFA2D5D}" dt="2020-09-15T10:51:35.091" v="120" actId="1076"/>
          <ac:picMkLst>
            <pc:docMk/>
            <pc:sldMk cId="0" sldId="262"/>
            <ac:picMk id="10" creationId="{67CE44EA-79CA-44FE-ACAF-5443BC19891A}"/>
          </ac:picMkLst>
        </pc:picChg>
        <pc:picChg chg="del mod">
          <ac:chgData name="Haga Annika" userId="1b9157c8-e404-413d-910e-8fdc63eda5ae" providerId="ADAL" clId="{58864D7F-6246-4FBF-8A59-4FFFBFFA2D5D}" dt="2020-09-15T10:48:15.079" v="92" actId="478"/>
          <ac:picMkLst>
            <pc:docMk/>
            <pc:sldMk cId="0" sldId="262"/>
            <ac:picMk id="14" creationId="{5F7DE2EE-F02B-499D-B3BD-5D155466C49A}"/>
          </ac:picMkLst>
        </pc:picChg>
        <pc:picChg chg="del">
          <ac:chgData name="Haga Annika" userId="1b9157c8-e404-413d-910e-8fdc63eda5ae" providerId="ADAL" clId="{58864D7F-6246-4FBF-8A59-4FFFBFFA2D5D}" dt="2020-09-15T10:48:09.707" v="89" actId="478"/>
          <ac:picMkLst>
            <pc:docMk/>
            <pc:sldMk cId="0" sldId="262"/>
            <ac:picMk id="15" creationId="{C8C8EDDE-1999-459C-9098-803AB1A9D470}"/>
          </ac:picMkLst>
        </pc:picChg>
        <pc:picChg chg="del">
          <ac:chgData name="Haga Annika" userId="1b9157c8-e404-413d-910e-8fdc63eda5ae" providerId="ADAL" clId="{58864D7F-6246-4FBF-8A59-4FFFBFFA2D5D}" dt="2020-09-15T10:50:47.783" v="109" actId="478"/>
          <ac:picMkLst>
            <pc:docMk/>
            <pc:sldMk cId="0" sldId="262"/>
            <ac:picMk id="16" creationId="{CFD4627C-8EB1-4A24-AAF1-10F85367F222}"/>
          </ac:picMkLst>
        </pc:picChg>
        <pc:picChg chg="del">
          <ac:chgData name="Haga Annika" userId="1b9157c8-e404-413d-910e-8fdc63eda5ae" providerId="ADAL" clId="{58864D7F-6246-4FBF-8A59-4FFFBFFA2D5D}" dt="2020-09-15T10:51:00.049" v="113" actId="478"/>
          <ac:picMkLst>
            <pc:docMk/>
            <pc:sldMk cId="0" sldId="262"/>
            <ac:picMk id="17" creationId="{C17F1290-4672-44B7-83E5-EC225088909C}"/>
          </ac:picMkLst>
        </pc:picChg>
        <pc:picChg chg="del">
          <ac:chgData name="Haga Annika" userId="1b9157c8-e404-413d-910e-8fdc63eda5ae" providerId="ADAL" clId="{58864D7F-6246-4FBF-8A59-4FFFBFFA2D5D}" dt="2020-09-15T10:51:47.322" v="122" actId="478"/>
          <ac:picMkLst>
            <pc:docMk/>
            <pc:sldMk cId="0" sldId="262"/>
            <ac:picMk id="18" creationId="{147112AE-7DF1-49BB-857A-30AE523E80EF}"/>
          </ac:picMkLst>
        </pc:picChg>
        <pc:picChg chg="del">
          <ac:chgData name="Haga Annika" userId="1b9157c8-e404-413d-910e-8fdc63eda5ae" providerId="ADAL" clId="{58864D7F-6246-4FBF-8A59-4FFFBFFA2D5D}" dt="2020-09-15T10:52:19.737" v="128" actId="478"/>
          <ac:picMkLst>
            <pc:docMk/>
            <pc:sldMk cId="0" sldId="262"/>
            <ac:picMk id="19" creationId="{C20646F1-26B1-4E50-BD02-35C5966FA963}"/>
          </ac:picMkLst>
        </pc:picChg>
        <pc:picChg chg="add mod">
          <ac:chgData name="Haga Annika" userId="1b9157c8-e404-413d-910e-8fdc63eda5ae" providerId="ADAL" clId="{58864D7F-6246-4FBF-8A59-4FFFBFFA2D5D}" dt="2020-09-15T10:52:01.781" v="125" actId="1076"/>
          <ac:picMkLst>
            <pc:docMk/>
            <pc:sldMk cId="0" sldId="262"/>
            <ac:picMk id="32" creationId="{942ACA10-B71C-4FC0-8387-0F0B75924FE7}"/>
          </ac:picMkLst>
        </pc:picChg>
        <pc:picChg chg="add mod">
          <ac:chgData name="Haga Annika" userId="1b9157c8-e404-413d-910e-8fdc63eda5ae" providerId="ADAL" clId="{58864D7F-6246-4FBF-8A59-4FFFBFFA2D5D}" dt="2020-09-15T10:53:04.490" v="136" actId="1076"/>
          <ac:picMkLst>
            <pc:docMk/>
            <pc:sldMk cId="0" sldId="262"/>
            <ac:picMk id="36" creationId="{12FBF1C4-2404-4EE9-A7B1-EAB37E19D17A}"/>
          </ac:picMkLst>
        </pc:picChg>
        <pc:picChg chg="add mod">
          <ac:chgData name="Haga Annika" userId="1b9157c8-e404-413d-910e-8fdc63eda5ae" providerId="ADAL" clId="{58864D7F-6246-4FBF-8A59-4FFFBFFA2D5D}" dt="2020-09-15T10:55:21.724" v="147" actId="1076"/>
          <ac:picMkLst>
            <pc:docMk/>
            <pc:sldMk cId="0" sldId="262"/>
            <ac:picMk id="38" creationId="{4E6455DE-73E5-44E2-A2E8-D4A765296FDF}"/>
          </ac:picMkLst>
        </pc:picChg>
      </pc:sldChg>
      <pc:sldChg chg="addSp delSp modSp mod">
        <pc:chgData name="Haga Annika" userId="1b9157c8-e404-413d-910e-8fdc63eda5ae" providerId="ADAL" clId="{58864D7F-6246-4FBF-8A59-4FFFBFFA2D5D}" dt="2020-09-15T11:02:23.673" v="177" actId="1076"/>
        <pc:sldMkLst>
          <pc:docMk/>
          <pc:sldMk cId="0" sldId="263"/>
        </pc:sldMkLst>
        <pc:picChg chg="add del mod">
          <ac:chgData name="Haga Annika" userId="1b9157c8-e404-413d-910e-8fdc63eda5ae" providerId="ADAL" clId="{58864D7F-6246-4FBF-8A59-4FFFBFFA2D5D}" dt="2020-09-15T10:57:46.578" v="171" actId="478"/>
          <ac:picMkLst>
            <pc:docMk/>
            <pc:sldMk cId="0" sldId="263"/>
            <ac:picMk id="3" creationId="{32A1D814-243A-4EC1-B60E-89DB179EF1A0}"/>
          </ac:picMkLst>
        </pc:picChg>
        <pc:picChg chg="add mod">
          <ac:chgData name="Haga Annika" userId="1b9157c8-e404-413d-910e-8fdc63eda5ae" providerId="ADAL" clId="{58864D7F-6246-4FBF-8A59-4FFFBFFA2D5D}" dt="2020-09-15T11:02:23.673" v="177" actId="1076"/>
          <ac:picMkLst>
            <pc:docMk/>
            <pc:sldMk cId="0" sldId="263"/>
            <ac:picMk id="5" creationId="{A36F62AA-645E-4B68-8468-EF5F05031852}"/>
          </ac:picMkLst>
        </pc:picChg>
        <pc:picChg chg="del">
          <ac:chgData name="Haga Annika" userId="1b9157c8-e404-413d-910e-8fdc63eda5ae" providerId="ADAL" clId="{58864D7F-6246-4FBF-8A59-4FFFBFFA2D5D}" dt="2020-09-15T11:02:18.596" v="176" actId="478"/>
          <ac:picMkLst>
            <pc:docMk/>
            <pc:sldMk cId="0" sldId="263"/>
            <ac:picMk id="13" creationId="{ED4B8AFB-41DD-4BDE-BD3F-CEEC3C5F6758}"/>
          </ac:picMkLst>
        </pc:picChg>
      </pc:sldChg>
      <pc:sldChg chg="addSp delSp modSp mod">
        <pc:chgData name="Haga Annika" userId="1b9157c8-e404-413d-910e-8fdc63eda5ae" providerId="ADAL" clId="{58864D7F-6246-4FBF-8A59-4FFFBFFA2D5D}" dt="2020-09-15T09:06:32.244" v="61" actId="1076"/>
        <pc:sldMkLst>
          <pc:docMk/>
          <pc:sldMk cId="0" sldId="264"/>
        </pc:sldMkLst>
        <pc:picChg chg="add del">
          <ac:chgData name="Haga Annika" userId="1b9157c8-e404-413d-910e-8fdc63eda5ae" providerId="ADAL" clId="{58864D7F-6246-4FBF-8A59-4FFFBFFA2D5D}" dt="2020-09-15T09:05:32.921" v="52" actId="478"/>
          <ac:picMkLst>
            <pc:docMk/>
            <pc:sldMk cId="0" sldId="264"/>
            <ac:picMk id="2" creationId="{EFC9C1CB-D65F-427E-A6E9-AC874F3FECE8}"/>
          </ac:picMkLst>
        </pc:picChg>
        <pc:picChg chg="add mod">
          <ac:chgData name="Haga Annika" userId="1b9157c8-e404-413d-910e-8fdc63eda5ae" providerId="ADAL" clId="{58864D7F-6246-4FBF-8A59-4FFFBFFA2D5D}" dt="2020-09-15T09:06:32.244" v="61" actId="1076"/>
          <ac:picMkLst>
            <pc:docMk/>
            <pc:sldMk cId="0" sldId="264"/>
            <ac:picMk id="3" creationId="{F7370FAC-546D-4DB1-989F-7E0FF40E2EE9}"/>
          </ac:picMkLst>
        </pc:picChg>
        <pc:picChg chg="del">
          <ac:chgData name="Haga Annika" userId="1b9157c8-e404-413d-910e-8fdc63eda5ae" providerId="ADAL" clId="{58864D7F-6246-4FBF-8A59-4FFFBFFA2D5D}" dt="2020-09-15T09:06:04.481" v="57" actId="478"/>
          <ac:picMkLst>
            <pc:docMk/>
            <pc:sldMk cId="0" sldId="264"/>
            <ac:picMk id="16" creationId="{145529AD-35E8-4763-96BB-1D5DBECBEDB9}"/>
          </ac:picMkLst>
        </pc:picChg>
      </pc:sldChg>
      <pc:sldChg chg="addSp delSp modSp mod">
        <pc:chgData name="Haga Annika" userId="1b9157c8-e404-413d-910e-8fdc63eda5ae" providerId="ADAL" clId="{58864D7F-6246-4FBF-8A59-4FFFBFFA2D5D}" dt="2020-09-15T09:08:04.622" v="66" actId="1076"/>
        <pc:sldMkLst>
          <pc:docMk/>
          <pc:sldMk cId="0" sldId="274"/>
        </pc:sldMkLst>
        <pc:spChg chg="del">
          <ac:chgData name="Haga Annika" userId="1b9157c8-e404-413d-910e-8fdc63eda5ae" providerId="ADAL" clId="{58864D7F-6246-4FBF-8A59-4FFFBFFA2D5D}" dt="2020-09-15T09:07:52.790" v="63" actId="478"/>
          <ac:spMkLst>
            <pc:docMk/>
            <pc:sldMk cId="0" sldId="274"/>
            <ac:spMk id="3" creationId="{00000000-0000-0000-0000-000000000000}"/>
          </ac:spMkLst>
        </pc:spChg>
        <pc:picChg chg="add mod">
          <ac:chgData name="Haga Annika" userId="1b9157c8-e404-413d-910e-8fdc63eda5ae" providerId="ADAL" clId="{58864D7F-6246-4FBF-8A59-4FFFBFFA2D5D}" dt="2020-09-15T09:08:04.622" v="66" actId="1076"/>
          <ac:picMkLst>
            <pc:docMk/>
            <pc:sldMk cId="0" sldId="274"/>
            <ac:picMk id="5" creationId="{3AEA209C-EA2A-434A-8DDD-C50069AD5F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C19D9-798C-4A5F-8DF9-F924EFF6A59D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88EA-B128-4E61-B231-544F77D432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1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888EA-B128-4E61-B231-544F77D4322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3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, puu&#10;&#10;Kuvaus luotu automaattisesti">
            <a:extLst>
              <a:ext uri="{FF2B5EF4-FFF2-40B4-BE49-F238E27FC236}">
                <a16:creationId xmlns:a16="http://schemas.microsoft.com/office/drawing/2014/main" id="{B5386F82-25EB-4072-B3BD-1876D411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833" y="0"/>
            <a:ext cx="13445066" cy="756285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51613" y="1879236"/>
            <a:ext cx="6987410" cy="47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50900" y="2727237"/>
            <a:ext cx="7085685" cy="643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3D73D10-F4FA-4D05-B746-DAB4D35CC29B}"/>
              </a:ext>
            </a:extLst>
          </p:cNvPr>
          <p:cNvSpPr txBox="1"/>
          <p:nvPr/>
        </p:nvSpPr>
        <p:spPr>
          <a:xfrm flipH="1">
            <a:off x="774700" y="3605930"/>
            <a:ext cx="117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11.11.2021</a:t>
            </a:r>
          </a:p>
        </p:txBody>
      </p:sp>
      <p:pic>
        <p:nvPicPr>
          <p:cNvPr id="6" name="Kuva 5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A0FE9289-2741-4C1D-A57F-616DF638B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092336"/>
            <a:ext cx="2819400" cy="1806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82940" y="3403091"/>
            <a:ext cx="1693163" cy="104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40159" y="4126031"/>
            <a:ext cx="598805" cy="2762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50" spc="110" dirty="0">
                <a:solidFill>
                  <a:srgbClr val="231F1F"/>
                </a:solidFill>
                <a:latin typeface="Times New Roman"/>
                <a:cs typeface="Times New Roman"/>
              </a:rPr>
              <a:t>Kauneimmat</a:t>
            </a:r>
            <a:endParaRPr sz="6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850" spc="55" dirty="0">
                <a:solidFill>
                  <a:srgbClr val="231F1F"/>
                </a:solidFill>
                <a:latin typeface="Times New Roman"/>
                <a:cs typeface="Times New Roman"/>
              </a:rPr>
              <a:t>Joululaulut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3403091"/>
            <a:ext cx="1693163" cy="1040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549" y="4605935"/>
            <a:ext cx="1371600" cy="387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18600"/>
              </a:lnSpc>
              <a:spcBef>
                <a:spcPts val="100"/>
              </a:spcBef>
            </a:pPr>
            <a:r>
              <a:rPr sz="700" spc="-5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ÄLÄ </a:t>
            </a:r>
            <a:r>
              <a:rPr sz="700" spc="-3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MUUTA </a:t>
            </a:r>
            <a:r>
              <a:rPr sz="700" spc="-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LOGON </a:t>
            </a:r>
            <a:r>
              <a:rPr sz="700" spc="-2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TEKSTIN  </a:t>
            </a:r>
            <a:r>
              <a:rPr sz="700" spc="-5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TAI </a:t>
            </a:r>
            <a:r>
              <a:rPr sz="700" spc="-2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SINETIN </a:t>
            </a:r>
            <a:r>
              <a:rPr sz="700" spc="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JA </a:t>
            </a:r>
            <a:r>
              <a:rPr sz="700" spc="-2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TEKSTIOSUUDEN  </a:t>
            </a:r>
            <a:r>
              <a:rPr sz="700" spc="-2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ELEMENTTIEN</a:t>
            </a:r>
            <a:r>
              <a:rPr sz="700" spc="5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sz="700" spc="-2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VÄLEJÄ</a:t>
            </a:r>
            <a:r>
              <a:rPr sz="700" spc="-25" dirty="0">
                <a:solidFill>
                  <a:srgbClr val="6D6E70"/>
                </a:solidFill>
                <a:latin typeface="Times New Roman"/>
                <a:cs typeface="Times New Roman"/>
              </a:rPr>
              <a:t>.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8180" y="4605935"/>
            <a:ext cx="1597025" cy="388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18600"/>
              </a:lnSpc>
              <a:spcBef>
                <a:spcPts val="100"/>
              </a:spcBef>
            </a:pPr>
            <a:r>
              <a:rPr sz="700" spc="-5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ÄLÄ </a:t>
            </a:r>
            <a:r>
              <a:rPr sz="700" spc="-7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KÄYTÄ </a:t>
            </a:r>
            <a:r>
              <a:rPr sz="700" spc="-2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SINETTIÄ </a:t>
            </a:r>
            <a:r>
              <a:rPr sz="700" spc="-4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TAI </a:t>
            </a:r>
            <a:r>
              <a:rPr sz="700" spc="-3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TEKSTIÄ </a:t>
            </a:r>
            <a:r>
              <a:rPr sz="700" spc="-4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ERI  </a:t>
            </a:r>
            <a:r>
              <a:rPr sz="700" spc="-2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VÄREISSÄ, </a:t>
            </a:r>
            <a:r>
              <a:rPr sz="700" spc="-4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KUIN </a:t>
            </a:r>
            <a:r>
              <a:rPr sz="700" spc="-3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TÄSSÄ </a:t>
            </a:r>
            <a:r>
              <a:rPr sz="70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OHJEISTOSSA  </a:t>
            </a:r>
            <a:r>
              <a:rPr sz="700" spc="-1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ON</a:t>
            </a:r>
            <a:r>
              <a:rPr sz="700" spc="8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sz="700" spc="-4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MÄÄRITELTY</a:t>
            </a:r>
            <a:endParaRPr sz="7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8591" y="4605935"/>
            <a:ext cx="1276985" cy="388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18600"/>
              </a:lnSpc>
              <a:spcBef>
                <a:spcPts val="100"/>
              </a:spcBef>
            </a:pPr>
            <a:r>
              <a:rPr sz="700" spc="-5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ÄLÄ </a:t>
            </a:r>
            <a:r>
              <a:rPr sz="700" spc="-4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VENYTÄ </a:t>
            </a:r>
            <a:r>
              <a:rPr sz="700" spc="-1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LOGOA </a:t>
            </a:r>
            <a:r>
              <a:rPr sz="700" spc="-4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TAI  </a:t>
            </a:r>
            <a:r>
              <a:rPr sz="700" spc="-3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MUUTA </a:t>
            </a:r>
            <a:r>
              <a:rPr sz="700" spc="-2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SEN </a:t>
            </a:r>
            <a:r>
              <a:rPr sz="700" spc="-1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MUOTOA </a:t>
            </a:r>
            <a:r>
              <a:rPr sz="700" spc="-4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MUILLA  </a:t>
            </a:r>
            <a:r>
              <a:rPr sz="700" spc="-4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TAVOIN</a:t>
            </a:r>
            <a:endParaRPr sz="7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3564" y="4605935"/>
            <a:ext cx="1567815" cy="260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18500"/>
              </a:lnSpc>
              <a:spcBef>
                <a:spcPts val="100"/>
              </a:spcBef>
            </a:pPr>
            <a:r>
              <a:rPr sz="700" spc="-5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ÄLÄ </a:t>
            </a:r>
            <a:r>
              <a:rPr sz="700" spc="-7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KÄYTÄ </a:t>
            </a:r>
            <a:r>
              <a:rPr sz="700" spc="-1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LOGON </a:t>
            </a:r>
            <a:r>
              <a:rPr sz="700" spc="-6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ALLA </a:t>
            </a:r>
            <a:r>
              <a:rPr sz="700" spc="-3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SELKEÄÄ  </a:t>
            </a:r>
            <a:r>
              <a:rPr sz="700" spc="-1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HEITTOVARJOA </a:t>
            </a:r>
            <a:r>
              <a:rPr sz="700" spc="-5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TAI </a:t>
            </a:r>
            <a:r>
              <a:rPr sz="700" spc="-4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MUITA</a:t>
            </a:r>
            <a:r>
              <a:rPr sz="700" spc="-1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sz="700" spc="-2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EFEKTEJÄ</a:t>
            </a:r>
            <a:endParaRPr sz="7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3124" y="4605935"/>
            <a:ext cx="1197610" cy="260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18500"/>
              </a:lnSpc>
              <a:spcBef>
                <a:spcPts val="100"/>
              </a:spcBef>
            </a:pPr>
            <a:r>
              <a:rPr sz="700" spc="-5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ÄLÄ </a:t>
            </a:r>
            <a:r>
              <a:rPr sz="700" spc="-2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KIRJOITA </a:t>
            </a:r>
            <a:r>
              <a:rPr sz="700" spc="-1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TEKSTIOSION  </a:t>
            </a:r>
            <a:r>
              <a:rPr sz="700" spc="-15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TEKSTEJÄ</a:t>
            </a:r>
            <a:r>
              <a:rPr sz="700" spc="2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sz="700" spc="-30" dirty="0">
                <a:solidFill>
                  <a:srgbClr val="6D6E7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ITSE</a:t>
            </a:r>
            <a:endParaRPr sz="7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6896" y="3403091"/>
            <a:ext cx="1693163" cy="1040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" y="3403091"/>
            <a:ext cx="1693163" cy="1040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351020" y="3403091"/>
            <a:ext cx="1842516" cy="1040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A288A21-4D9D-442F-ACE1-E81043AFE865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10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FAEB830-3E2D-4111-8EFA-F646121F263A}"/>
              </a:ext>
            </a:extLst>
          </p:cNvPr>
          <p:cNvSpPr txBox="1"/>
          <p:nvPr/>
        </p:nvSpPr>
        <p:spPr>
          <a:xfrm>
            <a:off x="697991" y="2356430"/>
            <a:ext cx="4329720" cy="6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ÄLÄ KOSKAAN…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puu&#10;&#10;Kuvaus luotu automaattisesti">
            <a:extLst>
              <a:ext uri="{FF2B5EF4-FFF2-40B4-BE49-F238E27FC236}">
                <a16:creationId xmlns:a16="http://schemas.microsoft.com/office/drawing/2014/main" id="{5BF4A27E-F4CE-46A0-A697-F8502F608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10234"/>
          <a:stretch/>
        </p:blipFill>
        <p:spPr>
          <a:xfrm>
            <a:off x="1" y="0"/>
            <a:ext cx="10693399" cy="75628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48624" y="3441810"/>
            <a:ext cx="1125220" cy="381635"/>
          </a:xfrm>
          <a:custGeom>
            <a:avLst/>
            <a:gdLst/>
            <a:ahLst/>
            <a:cxnLst/>
            <a:rect l="l" t="t" r="r" b="b"/>
            <a:pathLst>
              <a:path w="1125220" h="381635">
                <a:moveTo>
                  <a:pt x="214669" y="374529"/>
                </a:moveTo>
                <a:lnTo>
                  <a:pt x="131947" y="374529"/>
                </a:lnTo>
                <a:lnTo>
                  <a:pt x="0" y="14717"/>
                </a:lnTo>
                <a:lnTo>
                  <a:pt x="88303" y="14717"/>
                </a:lnTo>
                <a:lnTo>
                  <a:pt x="175084" y="267955"/>
                </a:lnTo>
                <a:lnTo>
                  <a:pt x="253600" y="267955"/>
                </a:lnTo>
                <a:lnTo>
                  <a:pt x="214669" y="374529"/>
                </a:lnTo>
                <a:close/>
              </a:path>
              <a:path w="1125220" h="381635">
                <a:moveTo>
                  <a:pt x="253600" y="267955"/>
                </a:moveTo>
                <a:lnTo>
                  <a:pt x="175084" y="267955"/>
                </a:lnTo>
                <a:lnTo>
                  <a:pt x="260850" y="14717"/>
                </a:lnTo>
                <a:lnTo>
                  <a:pt x="346109" y="14717"/>
                </a:lnTo>
                <a:lnTo>
                  <a:pt x="253600" y="267955"/>
                </a:lnTo>
                <a:close/>
              </a:path>
              <a:path w="1125220" h="381635">
                <a:moveTo>
                  <a:pt x="399396" y="92363"/>
                </a:moveTo>
                <a:lnTo>
                  <a:pt x="384163" y="89405"/>
                </a:lnTo>
                <a:lnTo>
                  <a:pt x="371928" y="81262"/>
                </a:lnTo>
                <a:lnTo>
                  <a:pt x="363784" y="69026"/>
                </a:lnTo>
                <a:lnTo>
                  <a:pt x="360826" y="53794"/>
                </a:lnTo>
                <a:lnTo>
                  <a:pt x="363784" y="38482"/>
                </a:lnTo>
                <a:lnTo>
                  <a:pt x="371928" y="26072"/>
                </a:lnTo>
                <a:lnTo>
                  <a:pt x="384163" y="17754"/>
                </a:lnTo>
                <a:lnTo>
                  <a:pt x="399396" y="14717"/>
                </a:lnTo>
                <a:lnTo>
                  <a:pt x="414708" y="17754"/>
                </a:lnTo>
                <a:lnTo>
                  <a:pt x="427117" y="26072"/>
                </a:lnTo>
                <a:lnTo>
                  <a:pt x="435436" y="38482"/>
                </a:lnTo>
                <a:lnTo>
                  <a:pt x="438473" y="53794"/>
                </a:lnTo>
                <a:lnTo>
                  <a:pt x="435436" y="69026"/>
                </a:lnTo>
                <a:lnTo>
                  <a:pt x="427117" y="81262"/>
                </a:lnTo>
                <a:lnTo>
                  <a:pt x="414708" y="89405"/>
                </a:lnTo>
                <a:lnTo>
                  <a:pt x="399396" y="92363"/>
                </a:lnTo>
                <a:close/>
              </a:path>
              <a:path w="1125220" h="381635">
                <a:moveTo>
                  <a:pt x="511551" y="92363"/>
                </a:moveTo>
                <a:lnTo>
                  <a:pt x="496319" y="89405"/>
                </a:lnTo>
                <a:lnTo>
                  <a:pt x="484083" y="81262"/>
                </a:lnTo>
                <a:lnTo>
                  <a:pt x="475940" y="69026"/>
                </a:lnTo>
                <a:lnTo>
                  <a:pt x="472982" y="53794"/>
                </a:lnTo>
                <a:lnTo>
                  <a:pt x="475940" y="38482"/>
                </a:lnTo>
                <a:lnTo>
                  <a:pt x="484083" y="26072"/>
                </a:lnTo>
                <a:lnTo>
                  <a:pt x="496319" y="17754"/>
                </a:lnTo>
                <a:lnTo>
                  <a:pt x="511551" y="14717"/>
                </a:lnTo>
                <a:lnTo>
                  <a:pt x="526863" y="17754"/>
                </a:lnTo>
                <a:lnTo>
                  <a:pt x="539273" y="26072"/>
                </a:lnTo>
                <a:lnTo>
                  <a:pt x="547591" y="38482"/>
                </a:lnTo>
                <a:lnTo>
                  <a:pt x="550628" y="53794"/>
                </a:lnTo>
                <a:lnTo>
                  <a:pt x="547591" y="69026"/>
                </a:lnTo>
                <a:lnTo>
                  <a:pt x="539273" y="81262"/>
                </a:lnTo>
                <a:lnTo>
                  <a:pt x="526863" y="89405"/>
                </a:lnTo>
                <a:lnTo>
                  <a:pt x="511551" y="92363"/>
                </a:lnTo>
                <a:close/>
              </a:path>
              <a:path w="1125220" h="381635">
                <a:moveTo>
                  <a:pt x="410561" y="212131"/>
                </a:moveTo>
                <a:lnTo>
                  <a:pt x="343572" y="198429"/>
                </a:lnTo>
                <a:lnTo>
                  <a:pt x="351723" y="170144"/>
                </a:lnTo>
                <a:lnTo>
                  <a:pt x="372245" y="143049"/>
                </a:lnTo>
                <a:lnTo>
                  <a:pt x="406088" y="122709"/>
                </a:lnTo>
                <a:lnTo>
                  <a:pt x="454205" y="114693"/>
                </a:lnTo>
                <a:lnTo>
                  <a:pt x="506120" y="122638"/>
                </a:lnTo>
                <a:lnTo>
                  <a:pt x="540669" y="144000"/>
                </a:lnTo>
                <a:lnTo>
                  <a:pt x="559901" y="175084"/>
                </a:lnTo>
                <a:lnTo>
                  <a:pt x="453697" y="175084"/>
                </a:lnTo>
                <a:lnTo>
                  <a:pt x="435824" y="178232"/>
                </a:lnTo>
                <a:lnTo>
                  <a:pt x="422613" y="186566"/>
                </a:lnTo>
                <a:lnTo>
                  <a:pt x="414158" y="198429"/>
                </a:lnTo>
                <a:lnTo>
                  <a:pt x="410561" y="212131"/>
                </a:lnTo>
                <a:close/>
              </a:path>
              <a:path w="1125220" h="381635">
                <a:moveTo>
                  <a:pt x="425785" y="381633"/>
                </a:moveTo>
                <a:lnTo>
                  <a:pt x="388810" y="375298"/>
                </a:lnTo>
                <a:lnTo>
                  <a:pt x="361397" y="358352"/>
                </a:lnTo>
                <a:lnTo>
                  <a:pt x="344357" y="333890"/>
                </a:lnTo>
                <a:lnTo>
                  <a:pt x="338497" y="305002"/>
                </a:lnTo>
                <a:lnTo>
                  <a:pt x="344301" y="275124"/>
                </a:lnTo>
                <a:lnTo>
                  <a:pt x="360192" y="252477"/>
                </a:lnTo>
                <a:lnTo>
                  <a:pt x="383885" y="237062"/>
                </a:lnTo>
                <a:lnTo>
                  <a:pt x="413098" y="228878"/>
                </a:lnTo>
                <a:lnTo>
                  <a:pt x="486177" y="217714"/>
                </a:lnTo>
                <a:lnTo>
                  <a:pt x="490744" y="211116"/>
                </a:lnTo>
                <a:lnTo>
                  <a:pt x="490744" y="202489"/>
                </a:lnTo>
                <a:lnTo>
                  <a:pt x="488381" y="191998"/>
                </a:lnTo>
                <a:lnTo>
                  <a:pt x="481356" y="183268"/>
                </a:lnTo>
                <a:lnTo>
                  <a:pt x="469763" y="177297"/>
                </a:lnTo>
                <a:lnTo>
                  <a:pt x="453697" y="175084"/>
                </a:lnTo>
                <a:lnTo>
                  <a:pt x="559901" y="175084"/>
                </a:lnTo>
                <a:lnTo>
                  <a:pt x="565853" y="212131"/>
                </a:lnTo>
                <a:lnTo>
                  <a:pt x="565853" y="264403"/>
                </a:lnTo>
                <a:lnTo>
                  <a:pt x="490744" y="264403"/>
                </a:lnTo>
                <a:lnTo>
                  <a:pt x="443040" y="272015"/>
                </a:lnTo>
                <a:lnTo>
                  <a:pt x="431748" y="274949"/>
                </a:lnTo>
                <a:lnTo>
                  <a:pt x="422740" y="280262"/>
                </a:lnTo>
                <a:lnTo>
                  <a:pt x="416777" y="288429"/>
                </a:lnTo>
                <a:lnTo>
                  <a:pt x="414620" y="299927"/>
                </a:lnTo>
                <a:lnTo>
                  <a:pt x="416302" y="309538"/>
                </a:lnTo>
                <a:lnTo>
                  <a:pt x="421599" y="317816"/>
                </a:lnTo>
                <a:lnTo>
                  <a:pt x="430892" y="323621"/>
                </a:lnTo>
                <a:lnTo>
                  <a:pt x="444563" y="325809"/>
                </a:lnTo>
                <a:lnTo>
                  <a:pt x="565853" y="325809"/>
                </a:lnTo>
                <a:lnTo>
                  <a:pt x="565853" y="335452"/>
                </a:lnTo>
                <a:lnTo>
                  <a:pt x="566159" y="346109"/>
                </a:lnTo>
                <a:lnTo>
                  <a:pt x="496834" y="346109"/>
                </a:lnTo>
                <a:lnTo>
                  <a:pt x="484876" y="360652"/>
                </a:lnTo>
                <a:lnTo>
                  <a:pt x="468922" y="371864"/>
                </a:lnTo>
                <a:lnTo>
                  <a:pt x="449162" y="379080"/>
                </a:lnTo>
                <a:lnTo>
                  <a:pt x="425785" y="381633"/>
                </a:lnTo>
                <a:close/>
              </a:path>
              <a:path w="1125220" h="381635">
                <a:moveTo>
                  <a:pt x="565853" y="325809"/>
                </a:moveTo>
                <a:lnTo>
                  <a:pt x="444563" y="325809"/>
                </a:lnTo>
                <a:lnTo>
                  <a:pt x="461413" y="323454"/>
                </a:lnTo>
                <a:lnTo>
                  <a:pt x="476217" y="315342"/>
                </a:lnTo>
                <a:lnTo>
                  <a:pt x="486740" y="299903"/>
                </a:lnTo>
                <a:lnTo>
                  <a:pt x="490744" y="275568"/>
                </a:lnTo>
                <a:lnTo>
                  <a:pt x="490744" y="264403"/>
                </a:lnTo>
                <a:lnTo>
                  <a:pt x="565853" y="264403"/>
                </a:lnTo>
                <a:lnTo>
                  <a:pt x="565853" y="325809"/>
                </a:lnTo>
                <a:close/>
              </a:path>
              <a:path w="1125220" h="381635">
                <a:moveTo>
                  <a:pt x="568898" y="374529"/>
                </a:moveTo>
                <a:lnTo>
                  <a:pt x="499372" y="374529"/>
                </a:lnTo>
                <a:lnTo>
                  <a:pt x="498761" y="371658"/>
                </a:lnTo>
                <a:lnTo>
                  <a:pt x="497913" y="366028"/>
                </a:lnTo>
                <a:lnTo>
                  <a:pt x="497159" y="357543"/>
                </a:lnTo>
                <a:lnTo>
                  <a:pt x="496834" y="346109"/>
                </a:lnTo>
                <a:lnTo>
                  <a:pt x="566159" y="346109"/>
                </a:lnTo>
                <a:lnTo>
                  <a:pt x="566258" y="349550"/>
                </a:lnTo>
                <a:lnTo>
                  <a:pt x="567185" y="361461"/>
                </a:lnTo>
                <a:lnTo>
                  <a:pt x="568208" y="370136"/>
                </a:lnTo>
                <a:lnTo>
                  <a:pt x="568898" y="374529"/>
                </a:lnTo>
                <a:close/>
              </a:path>
              <a:path w="1125220" h="381635">
                <a:moveTo>
                  <a:pt x="793209" y="156307"/>
                </a:moveTo>
                <a:lnTo>
                  <a:pt x="707443" y="156307"/>
                </a:lnTo>
                <a:lnTo>
                  <a:pt x="720384" y="138608"/>
                </a:lnTo>
                <a:lnTo>
                  <a:pt x="737512" y="127380"/>
                </a:lnTo>
                <a:lnTo>
                  <a:pt x="755972" y="121480"/>
                </a:lnTo>
                <a:lnTo>
                  <a:pt x="772910" y="119768"/>
                </a:lnTo>
                <a:lnTo>
                  <a:pt x="780522" y="119768"/>
                </a:lnTo>
                <a:lnTo>
                  <a:pt x="788135" y="120783"/>
                </a:lnTo>
                <a:lnTo>
                  <a:pt x="793209" y="122305"/>
                </a:lnTo>
                <a:lnTo>
                  <a:pt x="793209" y="156307"/>
                </a:lnTo>
                <a:close/>
              </a:path>
              <a:path w="1125220" h="381635">
                <a:moveTo>
                  <a:pt x="709981" y="374529"/>
                </a:moveTo>
                <a:lnTo>
                  <a:pt x="632842" y="374529"/>
                </a:lnTo>
                <a:lnTo>
                  <a:pt x="632842" y="122305"/>
                </a:lnTo>
                <a:lnTo>
                  <a:pt x="707443" y="122305"/>
                </a:lnTo>
                <a:lnTo>
                  <a:pt x="707443" y="156307"/>
                </a:lnTo>
                <a:lnTo>
                  <a:pt x="793209" y="156307"/>
                </a:lnTo>
                <a:lnTo>
                  <a:pt x="793209" y="195891"/>
                </a:lnTo>
                <a:lnTo>
                  <a:pt x="768850" y="195891"/>
                </a:lnTo>
                <a:lnTo>
                  <a:pt x="746592" y="199531"/>
                </a:lnTo>
                <a:lnTo>
                  <a:pt x="727806" y="211306"/>
                </a:lnTo>
                <a:lnTo>
                  <a:pt x="714826" y="232502"/>
                </a:lnTo>
                <a:lnTo>
                  <a:pt x="709981" y="264403"/>
                </a:lnTo>
                <a:lnTo>
                  <a:pt x="709981" y="374529"/>
                </a:lnTo>
                <a:close/>
              </a:path>
              <a:path w="1125220" h="381635">
                <a:moveTo>
                  <a:pt x="793209" y="198429"/>
                </a:moveTo>
                <a:lnTo>
                  <a:pt x="784582" y="196399"/>
                </a:lnTo>
                <a:lnTo>
                  <a:pt x="776462" y="195891"/>
                </a:lnTo>
                <a:lnTo>
                  <a:pt x="793209" y="195891"/>
                </a:lnTo>
                <a:lnTo>
                  <a:pt x="793209" y="198429"/>
                </a:lnTo>
                <a:close/>
              </a:path>
              <a:path w="1125220" h="381635">
                <a:moveTo>
                  <a:pt x="918053" y="374529"/>
                </a:moveTo>
                <a:lnTo>
                  <a:pt x="840914" y="374529"/>
                </a:lnTo>
                <a:lnTo>
                  <a:pt x="840914" y="122305"/>
                </a:lnTo>
                <a:lnTo>
                  <a:pt x="918053" y="122305"/>
                </a:lnTo>
                <a:lnTo>
                  <a:pt x="918053" y="374529"/>
                </a:lnTo>
                <a:close/>
              </a:path>
              <a:path w="1125220" h="381635">
                <a:moveTo>
                  <a:pt x="878976" y="90333"/>
                </a:moveTo>
                <a:lnTo>
                  <a:pt x="861721" y="86773"/>
                </a:lnTo>
                <a:lnTo>
                  <a:pt x="847511" y="77075"/>
                </a:lnTo>
                <a:lnTo>
                  <a:pt x="837869" y="62714"/>
                </a:lnTo>
                <a:lnTo>
                  <a:pt x="834316" y="45166"/>
                </a:lnTo>
                <a:lnTo>
                  <a:pt x="837869" y="27618"/>
                </a:lnTo>
                <a:lnTo>
                  <a:pt x="847511" y="13258"/>
                </a:lnTo>
                <a:lnTo>
                  <a:pt x="861721" y="3560"/>
                </a:lnTo>
                <a:lnTo>
                  <a:pt x="878976" y="0"/>
                </a:lnTo>
                <a:lnTo>
                  <a:pt x="896817" y="3560"/>
                </a:lnTo>
                <a:lnTo>
                  <a:pt x="911328" y="13258"/>
                </a:lnTo>
                <a:lnTo>
                  <a:pt x="921082" y="27618"/>
                </a:lnTo>
                <a:lnTo>
                  <a:pt x="924650" y="45166"/>
                </a:lnTo>
                <a:lnTo>
                  <a:pt x="921082" y="62714"/>
                </a:lnTo>
                <a:lnTo>
                  <a:pt x="911328" y="77075"/>
                </a:lnTo>
                <a:lnTo>
                  <a:pt x="896817" y="86773"/>
                </a:lnTo>
                <a:lnTo>
                  <a:pt x="878976" y="90333"/>
                </a:lnTo>
                <a:close/>
              </a:path>
              <a:path w="1125220" h="381635">
                <a:moveTo>
                  <a:pt x="1075375" y="122305"/>
                </a:moveTo>
                <a:lnTo>
                  <a:pt x="967279" y="122305"/>
                </a:lnTo>
                <a:lnTo>
                  <a:pt x="984518" y="119165"/>
                </a:lnTo>
                <a:lnTo>
                  <a:pt x="996714" y="110506"/>
                </a:lnTo>
                <a:lnTo>
                  <a:pt x="1003961" y="97470"/>
                </a:lnTo>
                <a:lnTo>
                  <a:pt x="1006356" y="81198"/>
                </a:lnTo>
                <a:lnTo>
                  <a:pt x="1006356" y="48719"/>
                </a:lnTo>
                <a:lnTo>
                  <a:pt x="1075375" y="48719"/>
                </a:lnTo>
                <a:lnTo>
                  <a:pt x="1075375" y="122305"/>
                </a:lnTo>
                <a:close/>
              </a:path>
              <a:path w="1125220" h="381635">
                <a:moveTo>
                  <a:pt x="1124602" y="189802"/>
                </a:moveTo>
                <a:lnTo>
                  <a:pt x="954592" y="189802"/>
                </a:lnTo>
                <a:lnTo>
                  <a:pt x="954592" y="122305"/>
                </a:lnTo>
                <a:lnTo>
                  <a:pt x="1124602" y="122305"/>
                </a:lnTo>
                <a:lnTo>
                  <a:pt x="1124602" y="189802"/>
                </a:lnTo>
                <a:close/>
              </a:path>
              <a:path w="1125220" h="381635">
                <a:moveTo>
                  <a:pt x="1083495" y="379096"/>
                </a:moveTo>
                <a:lnTo>
                  <a:pt x="1048280" y="373474"/>
                </a:lnTo>
                <a:lnTo>
                  <a:pt x="1021771" y="357337"/>
                </a:lnTo>
                <a:lnTo>
                  <a:pt x="1005064" y="331780"/>
                </a:lnTo>
                <a:lnTo>
                  <a:pt x="999251" y="297897"/>
                </a:lnTo>
                <a:lnTo>
                  <a:pt x="999251" y="189802"/>
                </a:lnTo>
                <a:lnTo>
                  <a:pt x="1075375" y="189802"/>
                </a:lnTo>
                <a:lnTo>
                  <a:pt x="1075375" y="284195"/>
                </a:lnTo>
                <a:lnTo>
                  <a:pt x="1077381" y="297096"/>
                </a:lnTo>
                <a:lnTo>
                  <a:pt x="1083051" y="305192"/>
                </a:lnTo>
                <a:lnTo>
                  <a:pt x="1091861" y="309387"/>
                </a:lnTo>
                <a:lnTo>
                  <a:pt x="1103287" y="310585"/>
                </a:lnTo>
                <a:lnTo>
                  <a:pt x="1123587" y="310585"/>
                </a:lnTo>
                <a:lnTo>
                  <a:pt x="1123587" y="371991"/>
                </a:lnTo>
                <a:lnTo>
                  <a:pt x="1119463" y="373744"/>
                </a:lnTo>
                <a:lnTo>
                  <a:pt x="1111534" y="376114"/>
                </a:lnTo>
                <a:lnTo>
                  <a:pt x="1099608" y="378200"/>
                </a:lnTo>
                <a:lnTo>
                  <a:pt x="1083495" y="379096"/>
                </a:lnTo>
                <a:close/>
              </a:path>
              <a:path w="1125220" h="381635">
                <a:moveTo>
                  <a:pt x="1123587" y="310585"/>
                </a:moveTo>
                <a:lnTo>
                  <a:pt x="1111407" y="310585"/>
                </a:lnTo>
                <a:lnTo>
                  <a:pt x="1119019" y="309062"/>
                </a:lnTo>
                <a:lnTo>
                  <a:pt x="1123587" y="308047"/>
                </a:lnTo>
                <a:lnTo>
                  <a:pt x="1123587" y="310585"/>
                </a:lnTo>
                <a:close/>
              </a:path>
            </a:pathLst>
          </a:custGeom>
          <a:solidFill>
            <a:srgbClr val="F431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30CE0CA7-85EF-4EA6-A1E3-D837C883C6CF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515EEA46-D111-4DD5-BEEA-1E3166BB1D3B}"/>
              </a:ext>
            </a:extLst>
          </p:cNvPr>
          <p:cNvSpPr>
            <a:spLocks/>
          </p:cNvSpPr>
          <p:nvPr/>
        </p:nvSpPr>
        <p:spPr bwMode="auto">
          <a:xfrm>
            <a:off x="4910774" y="2941141"/>
            <a:ext cx="738187" cy="739775"/>
          </a:xfrm>
          <a:custGeom>
            <a:avLst/>
            <a:gdLst>
              <a:gd name="T0" fmla="+- 0 8544 7963"/>
              <a:gd name="T1" fmla="*/ T0 w 1162"/>
              <a:gd name="T2" fmla="+- 0 829 -335"/>
              <a:gd name="T3" fmla="*/ 829 h 1164"/>
              <a:gd name="T4" fmla="+- 0 8470 7963"/>
              <a:gd name="T5" fmla="*/ T4 w 1162"/>
              <a:gd name="T6" fmla="+- 0 824 -335"/>
              <a:gd name="T7" fmla="*/ 824 h 1164"/>
              <a:gd name="T8" fmla="+- 0 8400 7963"/>
              <a:gd name="T9" fmla="*/ T8 w 1162"/>
              <a:gd name="T10" fmla="+- 0 810 -335"/>
              <a:gd name="T11" fmla="*/ 810 h 1164"/>
              <a:gd name="T12" fmla="+- 0 8333 7963"/>
              <a:gd name="T13" fmla="*/ T12 w 1162"/>
              <a:gd name="T14" fmla="+- 0 788 -335"/>
              <a:gd name="T15" fmla="*/ 788 h 1164"/>
              <a:gd name="T16" fmla="+- 0 8270 7963"/>
              <a:gd name="T17" fmla="*/ T16 w 1162"/>
              <a:gd name="T18" fmla="+- 0 760 -335"/>
              <a:gd name="T19" fmla="*/ 760 h 1164"/>
              <a:gd name="T20" fmla="+- 0 8210 7963"/>
              <a:gd name="T21" fmla="*/ T20 w 1162"/>
              <a:gd name="T22" fmla="+- 0 724 -335"/>
              <a:gd name="T23" fmla="*/ 724 h 1164"/>
              <a:gd name="T24" fmla="+- 0 8158 7963"/>
              <a:gd name="T25" fmla="*/ T24 w 1162"/>
              <a:gd name="T26" fmla="+- 0 680 -335"/>
              <a:gd name="T27" fmla="*/ 680 h 1164"/>
              <a:gd name="T28" fmla="+- 0 8110 7963"/>
              <a:gd name="T29" fmla="*/ T28 w 1162"/>
              <a:gd name="T30" fmla="+- 0 632 -335"/>
              <a:gd name="T31" fmla="*/ 632 h 1164"/>
              <a:gd name="T32" fmla="+- 0 8066 7963"/>
              <a:gd name="T33" fmla="*/ T32 w 1162"/>
              <a:gd name="T34" fmla="+- 0 580 -335"/>
              <a:gd name="T35" fmla="*/ 580 h 1164"/>
              <a:gd name="T36" fmla="+- 0 8030 7963"/>
              <a:gd name="T37" fmla="*/ T36 w 1162"/>
              <a:gd name="T38" fmla="+- 0 520 -335"/>
              <a:gd name="T39" fmla="*/ 520 h 1164"/>
              <a:gd name="T40" fmla="+- 0 8002 7963"/>
              <a:gd name="T41" fmla="*/ T40 w 1162"/>
              <a:gd name="T42" fmla="+- 0 457 -335"/>
              <a:gd name="T43" fmla="*/ 457 h 1164"/>
              <a:gd name="T44" fmla="+- 0 7980 7963"/>
              <a:gd name="T45" fmla="*/ T44 w 1162"/>
              <a:gd name="T46" fmla="+- 0 390 -335"/>
              <a:gd name="T47" fmla="*/ 390 h 1164"/>
              <a:gd name="T48" fmla="+- 0 7966 7963"/>
              <a:gd name="T49" fmla="*/ T48 w 1162"/>
              <a:gd name="T50" fmla="+- 0 320 -335"/>
              <a:gd name="T51" fmla="*/ 320 h 1164"/>
              <a:gd name="T52" fmla="+- 0 7963 7963"/>
              <a:gd name="T53" fmla="*/ T52 w 1162"/>
              <a:gd name="T54" fmla="+- 0 246 -335"/>
              <a:gd name="T55" fmla="*/ 246 h 1164"/>
              <a:gd name="T56" fmla="+- 0 7966 7963"/>
              <a:gd name="T57" fmla="*/ T56 w 1162"/>
              <a:gd name="T58" fmla="+- 0 174 -335"/>
              <a:gd name="T59" fmla="*/ 174 h 1164"/>
              <a:gd name="T60" fmla="+- 0 7980 7963"/>
              <a:gd name="T61" fmla="*/ T60 w 1162"/>
              <a:gd name="T62" fmla="+- 0 104 -335"/>
              <a:gd name="T63" fmla="*/ 104 h 1164"/>
              <a:gd name="T64" fmla="+- 0 8002 7963"/>
              <a:gd name="T65" fmla="*/ T64 w 1162"/>
              <a:gd name="T66" fmla="+- 0 37 -335"/>
              <a:gd name="T67" fmla="*/ 37 h 1164"/>
              <a:gd name="T68" fmla="+- 0 8030 7963"/>
              <a:gd name="T69" fmla="*/ T68 w 1162"/>
              <a:gd name="T70" fmla="+- 0 -25 -335"/>
              <a:gd name="T71" fmla="*/ -25 h 1164"/>
              <a:gd name="T72" fmla="+- 0 8066 7963"/>
              <a:gd name="T73" fmla="*/ T72 w 1162"/>
              <a:gd name="T74" fmla="+- 0 -85 -335"/>
              <a:gd name="T75" fmla="*/ -85 h 1164"/>
              <a:gd name="T76" fmla="+- 0 8110 7963"/>
              <a:gd name="T77" fmla="*/ T76 w 1162"/>
              <a:gd name="T78" fmla="+- 0 -138 -335"/>
              <a:gd name="T79" fmla="*/ -138 h 1164"/>
              <a:gd name="T80" fmla="+- 0 8158 7963"/>
              <a:gd name="T81" fmla="*/ T80 w 1162"/>
              <a:gd name="T82" fmla="+- 0 -186 -335"/>
              <a:gd name="T83" fmla="*/ -186 h 1164"/>
              <a:gd name="T84" fmla="+- 0 8210 7963"/>
              <a:gd name="T85" fmla="*/ T84 w 1162"/>
              <a:gd name="T86" fmla="+- 0 -229 -335"/>
              <a:gd name="T87" fmla="*/ -229 h 1164"/>
              <a:gd name="T88" fmla="+- 0 8270 7963"/>
              <a:gd name="T89" fmla="*/ T88 w 1162"/>
              <a:gd name="T90" fmla="+- 0 -265 -335"/>
              <a:gd name="T91" fmla="*/ -265 h 1164"/>
              <a:gd name="T92" fmla="+- 0 8333 7963"/>
              <a:gd name="T93" fmla="*/ T92 w 1162"/>
              <a:gd name="T94" fmla="+- 0 -294 -335"/>
              <a:gd name="T95" fmla="*/ -294 h 1164"/>
              <a:gd name="T96" fmla="+- 0 8400 7963"/>
              <a:gd name="T97" fmla="*/ T96 w 1162"/>
              <a:gd name="T98" fmla="+- 0 -316 -335"/>
              <a:gd name="T99" fmla="*/ -316 h 1164"/>
              <a:gd name="T100" fmla="+- 0 8470 7963"/>
              <a:gd name="T101" fmla="*/ T100 w 1162"/>
              <a:gd name="T102" fmla="+- 0 -330 -335"/>
              <a:gd name="T103" fmla="*/ -330 h 1164"/>
              <a:gd name="T104" fmla="+- 0 8544 7963"/>
              <a:gd name="T105" fmla="*/ T104 w 1162"/>
              <a:gd name="T106" fmla="+- 0 -335 -335"/>
              <a:gd name="T107" fmla="*/ -335 h 1164"/>
              <a:gd name="T108" fmla="+- 0 8616 7963"/>
              <a:gd name="T109" fmla="*/ T108 w 1162"/>
              <a:gd name="T110" fmla="+- 0 -330 -335"/>
              <a:gd name="T111" fmla="*/ -330 h 1164"/>
              <a:gd name="T112" fmla="+- 0 8686 7963"/>
              <a:gd name="T113" fmla="*/ T112 w 1162"/>
              <a:gd name="T114" fmla="+- 0 -316 -335"/>
              <a:gd name="T115" fmla="*/ -316 h 1164"/>
              <a:gd name="T116" fmla="+- 0 8753 7963"/>
              <a:gd name="T117" fmla="*/ T116 w 1162"/>
              <a:gd name="T118" fmla="+- 0 -294 -335"/>
              <a:gd name="T119" fmla="*/ -294 h 1164"/>
              <a:gd name="T120" fmla="+- 0 8815 7963"/>
              <a:gd name="T121" fmla="*/ T120 w 1162"/>
              <a:gd name="T122" fmla="+- 0 -265 -335"/>
              <a:gd name="T123" fmla="*/ -265 h 1164"/>
              <a:gd name="T124" fmla="+- 0 8875 7963"/>
              <a:gd name="T125" fmla="*/ T124 w 1162"/>
              <a:gd name="T126" fmla="+- 0 -229 -335"/>
              <a:gd name="T127" fmla="*/ -229 h 1164"/>
              <a:gd name="T128" fmla="+- 0 8928 7963"/>
              <a:gd name="T129" fmla="*/ T128 w 1162"/>
              <a:gd name="T130" fmla="+- 0 -186 -335"/>
              <a:gd name="T131" fmla="*/ -186 h 1164"/>
              <a:gd name="T132" fmla="+- 0 8978 7963"/>
              <a:gd name="T133" fmla="*/ T132 w 1162"/>
              <a:gd name="T134" fmla="+- 0 -138 -335"/>
              <a:gd name="T135" fmla="*/ -138 h 1164"/>
              <a:gd name="T136" fmla="+- 0 9019 7963"/>
              <a:gd name="T137" fmla="*/ T136 w 1162"/>
              <a:gd name="T138" fmla="+- 0 -85 -335"/>
              <a:gd name="T139" fmla="*/ -85 h 1164"/>
              <a:gd name="T140" fmla="+- 0 9055 7963"/>
              <a:gd name="T141" fmla="*/ T140 w 1162"/>
              <a:gd name="T142" fmla="+- 0 -25 -335"/>
              <a:gd name="T143" fmla="*/ -25 h 1164"/>
              <a:gd name="T144" fmla="+- 0 9084 7963"/>
              <a:gd name="T145" fmla="*/ T144 w 1162"/>
              <a:gd name="T146" fmla="+- 0 37 -335"/>
              <a:gd name="T147" fmla="*/ 37 h 1164"/>
              <a:gd name="T148" fmla="+- 0 9106 7963"/>
              <a:gd name="T149" fmla="*/ T148 w 1162"/>
              <a:gd name="T150" fmla="+- 0 104 -335"/>
              <a:gd name="T151" fmla="*/ 104 h 1164"/>
              <a:gd name="T152" fmla="+- 0 9120 7963"/>
              <a:gd name="T153" fmla="*/ T152 w 1162"/>
              <a:gd name="T154" fmla="+- 0 174 -335"/>
              <a:gd name="T155" fmla="*/ 174 h 1164"/>
              <a:gd name="T156" fmla="+- 0 9125 7963"/>
              <a:gd name="T157" fmla="*/ T156 w 1162"/>
              <a:gd name="T158" fmla="+- 0 246 -335"/>
              <a:gd name="T159" fmla="*/ 246 h 1164"/>
              <a:gd name="T160" fmla="+- 0 9120 7963"/>
              <a:gd name="T161" fmla="*/ T160 w 1162"/>
              <a:gd name="T162" fmla="+- 0 320 -335"/>
              <a:gd name="T163" fmla="*/ 320 h 1164"/>
              <a:gd name="T164" fmla="+- 0 9106 7963"/>
              <a:gd name="T165" fmla="*/ T164 w 1162"/>
              <a:gd name="T166" fmla="+- 0 390 -335"/>
              <a:gd name="T167" fmla="*/ 390 h 1164"/>
              <a:gd name="T168" fmla="+- 0 9084 7963"/>
              <a:gd name="T169" fmla="*/ T168 w 1162"/>
              <a:gd name="T170" fmla="+- 0 457 -335"/>
              <a:gd name="T171" fmla="*/ 457 h 1164"/>
              <a:gd name="T172" fmla="+- 0 9055 7963"/>
              <a:gd name="T173" fmla="*/ T172 w 1162"/>
              <a:gd name="T174" fmla="+- 0 520 -335"/>
              <a:gd name="T175" fmla="*/ 520 h 1164"/>
              <a:gd name="T176" fmla="+- 0 9019 7963"/>
              <a:gd name="T177" fmla="*/ T176 w 1162"/>
              <a:gd name="T178" fmla="+- 0 580 -335"/>
              <a:gd name="T179" fmla="*/ 580 h 1164"/>
              <a:gd name="T180" fmla="+- 0 8978 7963"/>
              <a:gd name="T181" fmla="*/ T180 w 1162"/>
              <a:gd name="T182" fmla="+- 0 632 -335"/>
              <a:gd name="T183" fmla="*/ 632 h 1164"/>
              <a:gd name="T184" fmla="+- 0 8928 7963"/>
              <a:gd name="T185" fmla="*/ T184 w 1162"/>
              <a:gd name="T186" fmla="+- 0 680 -335"/>
              <a:gd name="T187" fmla="*/ 680 h 1164"/>
              <a:gd name="T188" fmla="+- 0 8875 7963"/>
              <a:gd name="T189" fmla="*/ T188 w 1162"/>
              <a:gd name="T190" fmla="+- 0 724 -335"/>
              <a:gd name="T191" fmla="*/ 724 h 1164"/>
              <a:gd name="T192" fmla="+- 0 8815 7963"/>
              <a:gd name="T193" fmla="*/ T192 w 1162"/>
              <a:gd name="T194" fmla="+- 0 760 -335"/>
              <a:gd name="T195" fmla="*/ 760 h 1164"/>
              <a:gd name="T196" fmla="+- 0 8753 7963"/>
              <a:gd name="T197" fmla="*/ T196 w 1162"/>
              <a:gd name="T198" fmla="+- 0 788 -335"/>
              <a:gd name="T199" fmla="*/ 788 h 1164"/>
              <a:gd name="T200" fmla="+- 0 8686 7963"/>
              <a:gd name="T201" fmla="*/ T200 w 1162"/>
              <a:gd name="T202" fmla="+- 0 810 -335"/>
              <a:gd name="T203" fmla="*/ 810 h 1164"/>
              <a:gd name="T204" fmla="+- 0 8616 7963"/>
              <a:gd name="T205" fmla="*/ T204 w 1162"/>
              <a:gd name="T206" fmla="+- 0 824 -335"/>
              <a:gd name="T207" fmla="*/ 824 h 1164"/>
              <a:gd name="T208" fmla="+- 0 8544 7963"/>
              <a:gd name="T209" fmla="*/ T208 w 1162"/>
              <a:gd name="T210" fmla="+- 0 829 -335"/>
              <a:gd name="T211" fmla="*/ 829 h 11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162" h="1164">
                <a:moveTo>
                  <a:pt x="581" y="1164"/>
                </a:moveTo>
                <a:lnTo>
                  <a:pt x="507" y="1159"/>
                </a:lnTo>
                <a:lnTo>
                  <a:pt x="437" y="1145"/>
                </a:lnTo>
                <a:lnTo>
                  <a:pt x="370" y="1123"/>
                </a:lnTo>
                <a:lnTo>
                  <a:pt x="307" y="1095"/>
                </a:lnTo>
                <a:lnTo>
                  <a:pt x="247" y="1059"/>
                </a:lnTo>
                <a:lnTo>
                  <a:pt x="195" y="1015"/>
                </a:lnTo>
                <a:lnTo>
                  <a:pt x="147" y="967"/>
                </a:lnTo>
                <a:lnTo>
                  <a:pt x="103" y="915"/>
                </a:lnTo>
                <a:lnTo>
                  <a:pt x="67" y="855"/>
                </a:lnTo>
                <a:lnTo>
                  <a:pt x="39" y="792"/>
                </a:lnTo>
                <a:lnTo>
                  <a:pt x="17" y="725"/>
                </a:lnTo>
                <a:lnTo>
                  <a:pt x="3" y="655"/>
                </a:lnTo>
                <a:lnTo>
                  <a:pt x="0" y="581"/>
                </a:lnTo>
                <a:lnTo>
                  <a:pt x="3" y="509"/>
                </a:lnTo>
                <a:lnTo>
                  <a:pt x="17" y="439"/>
                </a:lnTo>
                <a:lnTo>
                  <a:pt x="39" y="372"/>
                </a:lnTo>
                <a:lnTo>
                  <a:pt x="67" y="310"/>
                </a:lnTo>
                <a:lnTo>
                  <a:pt x="103" y="250"/>
                </a:lnTo>
                <a:lnTo>
                  <a:pt x="147" y="197"/>
                </a:lnTo>
                <a:lnTo>
                  <a:pt x="195" y="149"/>
                </a:lnTo>
                <a:lnTo>
                  <a:pt x="247" y="106"/>
                </a:lnTo>
                <a:lnTo>
                  <a:pt x="307" y="70"/>
                </a:lnTo>
                <a:lnTo>
                  <a:pt x="370" y="41"/>
                </a:lnTo>
                <a:lnTo>
                  <a:pt x="437" y="19"/>
                </a:lnTo>
                <a:lnTo>
                  <a:pt x="507" y="5"/>
                </a:lnTo>
                <a:lnTo>
                  <a:pt x="581" y="0"/>
                </a:lnTo>
                <a:lnTo>
                  <a:pt x="653" y="5"/>
                </a:lnTo>
                <a:lnTo>
                  <a:pt x="723" y="19"/>
                </a:lnTo>
                <a:lnTo>
                  <a:pt x="790" y="41"/>
                </a:lnTo>
                <a:lnTo>
                  <a:pt x="852" y="70"/>
                </a:lnTo>
                <a:lnTo>
                  <a:pt x="912" y="106"/>
                </a:lnTo>
                <a:lnTo>
                  <a:pt x="965" y="149"/>
                </a:lnTo>
                <a:lnTo>
                  <a:pt x="1015" y="197"/>
                </a:lnTo>
                <a:lnTo>
                  <a:pt x="1056" y="250"/>
                </a:lnTo>
                <a:lnTo>
                  <a:pt x="1092" y="310"/>
                </a:lnTo>
                <a:lnTo>
                  <a:pt x="1121" y="372"/>
                </a:lnTo>
                <a:lnTo>
                  <a:pt x="1143" y="439"/>
                </a:lnTo>
                <a:lnTo>
                  <a:pt x="1157" y="509"/>
                </a:lnTo>
                <a:lnTo>
                  <a:pt x="1162" y="581"/>
                </a:lnTo>
                <a:lnTo>
                  <a:pt x="1157" y="655"/>
                </a:lnTo>
                <a:lnTo>
                  <a:pt x="1143" y="725"/>
                </a:lnTo>
                <a:lnTo>
                  <a:pt x="1121" y="792"/>
                </a:lnTo>
                <a:lnTo>
                  <a:pt x="1092" y="855"/>
                </a:lnTo>
                <a:lnTo>
                  <a:pt x="1056" y="915"/>
                </a:lnTo>
                <a:lnTo>
                  <a:pt x="1015" y="967"/>
                </a:lnTo>
                <a:lnTo>
                  <a:pt x="965" y="1015"/>
                </a:lnTo>
                <a:lnTo>
                  <a:pt x="912" y="1059"/>
                </a:lnTo>
                <a:lnTo>
                  <a:pt x="852" y="1095"/>
                </a:lnTo>
                <a:lnTo>
                  <a:pt x="790" y="1123"/>
                </a:lnTo>
                <a:lnTo>
                  <a:pt x="723" y="1145"/>
                </a:lnTo>
                <a:lnTo>
                  <a:pt x="653" y="1159"/>
                </a:lnTo>
                <a:lnTo>
                  <a:pt x="581" y="1164"/>
                </a:lnTo>
                <a:close/>
              </a:path>
            </a:pathLst>
          </a:custGeom>
          <a:solidFill>
            <a:srgbClr val="F431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C6DFD47-3C85-4710-B5DC-1684F8F6A18D}"/>
              </a:ext>
            </a:extLst>
          </p:cNvPr>
          <p:cNvSpPr txBox="1"/>
          <p:nvPr/>
        </p:nvSpPr>
        <p:spPr>
          <a:xfrm>
            <a:off x="5826918" y="3011755"/>
            <a:ext cx="22472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Suomen </a:t>
            </a:r>
            <a:r>
              <a:rPr lang="en-US" sz="1000" b="1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Lähetysseuran</a:t>
            </a:r>
            <a:r>
              <a:rPr lang="en-US" sz="1000" b="1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</a:p>
          <a:p>
            <a:r>
              <a:rPr lang="en-US" sz="1000" b="1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punainen</a:t>
            </a:r>
            <a:endParaRPr lang="fi-FI" sz="1000" b="1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en-US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RGB 245/50/70 </a:t>
            </a:r>
          </a:p>
          <a:p>
            <a:r>
              <a:rPr lang="en-US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CMYK 0/85/60/0 </a:t>
            </a:r>
          </a:p>
          <a:p>
            <a:r>
              <a:rPr lang="en-US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PM S 032 U</a:t>
            </a:r>
            <a:endParaRPr lang="fi-FI" sz="10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9A88404-2D85-41F3-9AEF-E368E3E6C09C}"/>
              </a:ext>
            </a:extLst>
          </p:cNvPr>
          <p:cNvSpPr txBox="1"/>
          <p:nvPr/>
        </p:nvSpPr>
        <p:spPr>
          <a:xfrm>
            <a:off x="5826918" y="4043428"/>
            <a:ext cx="209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Keltainen</a:t>
            </a:r>
          </a:p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RGB 243/223/14 </a:t>
            </a:r>
            <a:b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</a:br>
            <a:r>
              <a:rPr lang="fi-FI" sz="10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Tint</a:t>
            </a:r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(täyttö) 20 %</a:t>
            </a:r>
          </a:p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CMYK 8/6/100/0</a:t>
            </a:r>
          </a:p>
          <a:p>
            <a:r>
              <a:rPr lang="fi-FI" sz="10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Tint</a:t>
            </a:r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(täyttö) 20 % </a:t>
            </a:r>
          </a:p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PM 7-8 U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60B7F8B-4591-4E37-A7EF-EDEA65262D58}"/>
              </a:ext>
            </a:extLst>
          </p:cNvPr>
          <p:cNvSpPr>
            <a:spLocks/>
          </p:cNvSpPr>
          <p:nvPr/>
        </p:nvSpPr>
        <p:spPr bwMode="auto">
          <a:xfrm>
            <a:off x="4917390" y="4014714"/>
            <a:ext cx="738187" cy="736600"/>
          </a:xfrm>
          <a:custGeom>
            <a:avLst/>
            <a:gdLst>
              <a:gd name="T0" fmla="+- 0 12862 12281"/>
              <a:gd name="T1" fmla="*/ T0 w 1162"/>
              <a:gd name="T2" fmla="+- 0 1107 -54"/>
              <a:gd name="T3" fmla="*/ 1107 h 1162"/>
              <a:gd name="T4" fmla="+- 0 12790 12281"/>
              <a:gd name="T5" fmla="*/ T4 w 1162"/>
              <a:gd name="T6" fmla="+- 0 1103 -54"/>
              <a:gd name="T7" fmla="*/ 1103 h 1162"/>
              <a:gd name="T8" fmla="+- 0 12720 12281"/>
              <a:gd name="T9" fmla="*/ T8 w 1162"/>
              <a:gd name="T10" fmla="+- 0 1091 -54"/>
              <a:gd name="T11" fmla="*/ 1091 h 1162"/>
              <a:gd name="T12" fmla="+- 0 12653 12281"/>
              <a:gd name="T13" fmla="*/ T12 w 1162"/>
              <a:gd name="T14" fmla="+- 0 1069 -54"/>
              <a:gd name="T15" fmla="*/ 1069 h 1162"/>
              <a:gd name="T16" fmla="+- 0 12588 12281"/>
              <a:gd name="T17" fmla="*/ T16 w 1162"/>
              <a:gd name="T18" fmla="+- 0 1040 -54"/>
              <a:gd name="T19" fmla="*/ 1040 h 1162"/>
              <a:gd name="T20" fmla="+- 0 12530 12281"/>
              <a:gd name="T21" fmla="*/ T20 w 1162"/>
              <a:gd name="T22" fmla="+- 0 1004 -54"/>
              <a:gd name="T23" fmla="*/ 1004 h 1162"/>
              <a:gd name="T24" fmla="+- 0 12475 12281"/>
              <a:gd name="T25" fmla="*/ T24 w 1162"/>
              <a:gd name="T26" fmla="+- 0 961 -54"/>
              <a:gd name="T27" fmla="*/ 961 h 1162"/>
              <a:gd name="T28" fmla="+- 0 12427 12281"/>
              <a:gd name="T29" fmla="*/ T28 w 1162"/>
              <a:gd name="T30" fmla="+- 0 913 -54"/>
              <a:gd name="T31" fmla="*/ 913 h 1162"/>
              <a:gd name="T32" fmla="+- 0 12384 12281"/>
              <a:gd name="T33" fmla="*/ T32 w 1162"/>
              <a:gd name="T34" fmla="+- 0 858 -54"/>
              <a:gd name="T35" fmla="*/ 858 h 1162"/>
              <a:gd name="T36" fmla="+- 0 12348 12281"/>
              <a:gd name="T37" fmla="*/ T36 w 1162"/>
              <a:gd name="T38" fmla="+- 0 800 -54"/>
              <a:gd name="T39" fmla="*/ 800 h 1162"/>
              <a:gd name="T40" fmla="+- 0 12319 12281"/>
              <a:gd name="T41" fmla="*/ T40 w 1162"/>
              <a:gd name="T42" fmla="+- 0 735 -54"/>
              <a:gd name="T43" fmla="*/ 735 h 1162"/>
              <a:gd name="T44" fmla="+- 0 12300 12281"/>
              <a:gd name="T45" fmla="*/ T44 w 1162"/>
              <a:gd name="T46" fmla="+- 0 668 -54"/>
              <a:gd name="T47" fmla="*/ 668 h 1162"/>
              <a:gd name="T48" fmla="+- 0 12286 12281"/>
              <a:gd name="T49" fmla="*/ T48 w 1162"/>
              <a:gd name="T50" fmla="+- 0 599 -54"/>
              <a:gd name="T51" fmla="*/ 599 h 1162"/>
              <a:gd name="T52" fmla="+- 0 12281 12281"/>
              <a:gd name="T53" fmla="*/ T52 w 1162"/>
              <a:gd name="T54" fmla="+- 0 527 -54"/>
              <a:gd name="T55" fmla="*/ 527 h 1162"/>
              <a:gd name="T56" fmla="+- 0 12286 12281"/>
              <a:gd name="T57" fmla="*/ T56 w 1162"/>
              <a:gd name="T58" fmla="+- 0 452 -54"/>
              <a:gd name="T59" fmla="*/ 452 h 1162"/>
              <a:gd name="T60" fmla="+- 0 12300 12281"/>
              <a:gd name="T61" fmla="*/ T60 w 1162"/>
              <a:gd name="T62" fmla="+- 0 383 -54"/>
              <a:gd name="T63" fmla="*/ 383 h 1162"/>
              <a:gd name="T64" fmla="+- 0 12319 12281"/>
              <a:gd name="T65" fmla="*/ T64 w 1162"/>
              <a:gd name="T66" fmla="+- 0 315 -54"/>
              <a:gd name="T67" fmla="*/ 315 h 1162"/>
              <a:gd name="T68" fmla="+- 0 12348 12281"/>
              <a:gd name="T69" fmla="*/ T68 w 1162"/>
              <a:gd name="T70" fmla="+- 0 253 -54"/>
              <a:gd name="T71" fmla="*/ 253 h 1162"/>
              <a:gd name="T72" fmla="+- 0 12384 12281"/>
              <a:gd name="T73" fmla="*/ T72 w 1162"/>
              <a:gd name="T74" fmla="+- 0 195 -54"/>
              <a:gd name="T75" fmla="*/ 195 h 1162"/>
              <a:gd name="T76" fmla="+- 0 12427 12281"/>
              <a:gd name="T77" fmla="*/ T76 w 1162"/>
              <a:gd name="T78" fmla="+- 0 140 -54"/>
              <a:gd name="T79" fmla="*/ 140 h 1162"/>
              <a:gd name="T80" fmla="+- 0 12475 12281"/>
              <a:gd name="T81" fmla="*/ T80 w 1162"/>
              <a:gd name="T82" fmla="+- 0 92 -54"/>
              <a:gd name="T83" fmla="*/ 92 h 1162"/>
              <a:gd name="T84" fmla="+- 0 12530 12281"/>
              <a:gd name="T85" fmla="*/ T84 w 1162"/>
              <a:gd name="T86" fmla="+- 0 49 -54"/>
              <a:gd name="T87" fmla="*/ 49 h 1162"/>
              <a:gd name="T88" fmla="+- 0 12588 12281"/>
              <a:gd name="T89" fmla="*/ T88 w 1162"/>
              <a:gd name="T90" fmla="+- 0 13 -54"/>
              <a:gd name="T91" fmla="*/ 13 h 1162"/>
              <a:gd name="T92" fmla="+- 0 12653 12281"/>
              <a:gd name="T93" fmla="*/ T92 w 1162"/>
              <a:gd name="T94" fmla="+- 0 -16 -54"/>
              <a:gd name="T95" fmla="*/ -16 h 1162"/>
              <a:gd name="T96" fmla="+- 0 12720 12281"/>
              <a:gd name="T97" fmla="*/ T96 w 1162"/>
              <a:gd name="T98" fmla="+- 0 -37 -54"/>
              <a:gd name="T99" fmla="*/ -37 h 1162"/>
              <a:gd name="T100" fmla="+- 0 12790 12281"/>
              <a:gd name="T101" fmla="*/ T100 w 1162"/>
              <a:gd name="T102" fmla="+- 0 -49 -54"/>
              <a:gd name="T103" fmla="*/ -49 h 1162"/>
              <a:gd name="T104" fmla="+- 0 12862 12281"/>
              <a:gd name="T105" fmla="*/ T104 w 1162"/>
              <a:gd name="T106" fmla="+- 0 -54 -54"/>
              <a:gd name="T107" fmla="*/ -54 h 1162"/>
              <a:gd name="T108" fmla="+- 0 12936 12281"/>
              <a:gd name="T109" fmla="*/ T108 w 1162"/>
              <a:gd name="T110" fmla="+- 0 -49 -54"/>
              <a:gd name="T111" fmla="*/ -49 h 1162"/>
              <a:gd name="T112" fmla="+- 0 13006 12281"/>
              <a:gd name="T113" fmla="*/ T112 w 1162"/>
              <a:gd name="T114" fmla="+- 0 -37 -54"/>
              <a:gd name="T115" fmla="*/ -37 h 1162"/>
              <a:gd name="T116" fmla="+- 0 13073 12281"/>
              <a:gd name="T117" fmla="*/ T116 w 1162"/>
              <a:gd name="T118" fmla="+- 0 -16 -54"/>
              <a:gd name="T119" fmla="*/ -16 h 1162"/>
              <a:gd name="T120" fmla="+- 0 13135 12281"/>
              <a:gd name="T121" fmla="*/ T120 w 1162"/>
              <a:gd name="T122" fmla="+- 0 13 -54"/>
              <a:gd name="T123" fmla="*/ 13 h 1162"/>
              <a:gd name="T124" fmla="+- 0 13193 12281"/>
              <a:gd name="T125" fmla="*/ T124 w 1162"/>
              <a:gd name="T126" fmla="+- 0 49 -54"/>
              <a:gd name="T127" fmla="*/ 49 h 1162"/>
              <a:gd name="T128" fmla="+- 0 13248 12281"/>
              <a:gd name="T129" fmla="*/ T128 w 1162"/>
              <a:gd name="T130" fmla="+- 0 92 -54"/>
              <a:gd name="T131" fmla="*/ 92 h 1162"/>
              <a:gd name="T132" fmla="+- 0 13296 12281"/>
              <a:gd name="T133" fmla="*/ T132 w 1162"/>
              <a:gd name="T134" fmla="+- 0 140 -54"/>
              <a:gd name="T135" fmla="*/ 140 h 1162"/>
              <a:gd name="T136" fmla="+- 0 13339 12281"/>
              <a:gd name="T137" fmla="*/ T136 w 1162"/>
              <a:gd name="T138" fmla="+- 0 195 -54"/>
              <a:gd name="T139" fmla="*/ 195 h 1162"/>
              <a:gd name="T140" fmla="+- 0 13375 12281"/>
              <a:gd name="T141" fmla="*/ T140 w 1162"/>
              <a:gd name="T142" fmla="+- 0 253 -54"/>
              <a:gd name="T143" fmla="*/ 253 h 1162"/>
              <a:gd name="T144" fmla="+- 0 13404 12281"/>
              <a:gd name="T145" fmla="*/ T144 w 1162"/>
              <a:gd name="T146" fmla="+- 0 315 -54"/>
              <a:gd name="T147" fmla="*/ 315 h 1162"/>
              <a:gd name="T148" fmla="+- 0 13426 12281"/>
              <a:gd name="T149" fmla="*/ T148 w 1162"/>
              <a:gd name="T150" fmla="+- 0 383 -54"/>
              <a:gd name="T151" fmla="*/ 383 h 1162"/>
              <a:gd name="T152" fmla="+- 0 13438 12281"/>
              <a:gd name="T153" fmla="*/ T152 w 1162"/>
              <a:gd name="T154" fmla="+- 0 452 -54"/>
              <a:gd name="T155" fmla="*/ 452 h 1162"/>
              <a:gd name="T156" fmla="+- 0 13442 12281"/>
              <a:gd name="T157" fmla="*/ T156 w 1162"/>
              <a:gd name="T158" fmla="+- 0 527 -54"/>
              <a:gd name="T159" fmla="*/ 527 h 1162"/>
              <a:gd name="T160" fmla="+- 0 13438 12281"/>
              <a:gd name="T161" fmla="*/ T160 w 1162"/>
              <a:gd name="T162" fmla="+- 0 599 -54"/>
              <a:gd name="T163" fmla="*/ 599 h 1162"/>
              <a:gd name="T164" fmla="+- 0 13426 12281"/>
              <a:gd name="T165" fmla="*/ T164 w 1162"/>
              <a:gd name="T166" fmla="+- 0 668 -54"/>
              <a:gd name="T167" fmla="*/ 668 h 1162"/>
              <a:gd name="T168" fmla="+- 0 13404 12281"/>
              <a:gd name="T169" fmla="*/ T168 w 1162"/>
              <a:gd name="T170" fmla="+- 0 735 -54"/>
              <a:gd name="T171" fmla="*/ 735 h 1162"/>
              <a:gd name="T172" fmla="+- 0 13375 12281"/>
              <a:gd name="T173" fmla="*/ T172 w 1162"/>
              <a:gd name="T174" fmla="+- 0 800 -54"/>
              <a:gd name="T175" fmla="*/ 800 h 1162"/>
              <a:gd name="T176" fmla="+- 0 13339 12281"/>
              <a:gd name="T177" fmla="*/ T176 w 1162"/>
              <a:gd name="T178" fmla="+- 0 858 -54"/>
              <a:gd name="T179" fmla="*/ 858 h 1162"/>
              <a:gd name="T180" fmla="+- 0 13296 12281"/>
              <a:gd name="T181" fmla="*/ T180 w 1162"/>
              <a:gd name="T182" fmla="+- 0 913 -54"/>
              <a:gd name="T183" fmla="*/ 913 h 1162"/>
              <a:gd name="T184" fmla="+- 0 13248 12281"/>
              <a:gd name="T185" fmla="*/ T184 w 1162"/>
              <a:gd name="T186" fmla="+- 0 961 -54"/>
              <a:gd name="T187" fmla="*/ 961 h 1162"/>
              <a:gd name="T188" fmla="+- 0 13193 12281"/>
              <a:gd name="T189" fmla="*/ T188 w 1162"/>
              <a:gd name="T190" fmla="+- 0 1004 -54"/>
              <a:gd name="T191" fmla="*/ 1004 h 1162"/>
              <a:gd name="T192" fmla="+- 0 13135 12281"/>
              <a:gd name="T193" fmla="*/ T192 w 1162"/>
              <a:gd name="T194" fmla="+- 0 1040 -54"/>
              <a:gd name="T195" fmla="*/ 1040 h 1162"/>
              <a:gd name="T196" fmla="+- 0 13073 12281"/>
              <a:gd name="T197" fmla="*/ T196 w 1162"/>
              <a:gd name="T198" fmla="+- 0 1069 -54"/>
              <a:gd name="T199" fmla="*/ 1069 h 1162"/>
              <a:gd name="T200" fmla="+- 0 13006 12281"/>
              <a:gd name="T201" fmla="*/ T200 w 1162"/>
              <a:gd name="T202" fmla="+- 0 1091 -54"/>
              <a:gd name="T203" fmla="*/ 1091 h 1162"/>
              <a:gd name="T204" fmla="+- 0 12936 12281"/>
              <a:gd name="T205" fmla="*/ T204 w 1162"/>
              <a:gd name="T206" fmla="+- 0 1103 -54"/>
              <a:gd name="T207" fmla="*/ 1103 h 1162"/>
              <a:gd name="T208" fmla="+- 0 12862 12281"/>
              <a:gd name="T209" fmla="*/ T208 w 1162"/>
              <a:gd name="T210" fmla="+- 0 1107 -54"/>
              <a:gd name="T211" fmla="*/ 1107 h 11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162" h="1162">
                <a:moveTo>
                  <a:pt x="581" y="1161"/>
                </a:moveTo>
                <a:lnTo>
                  <a:pt x="509" y="1157"/>
                </a:lnTo>
                <a:lnTo>
                  <a:pt x="439" y="1145"/>
                </a:lnTo>
                <a:lnTo>
                  <a:pt x="372" y="1123"/>
                </a:lnTo>
                <a:lnTo>
                  <a:pt x="307" y="1094"/>
                </a:lnTo>
                <a:lnTo>
                  <a:pt x="249" y="1058"/>
                </a:lnTo>
                <a:lnTo>
                  <a:pt x="194" y="1015"/>
                </a:lnTo>
                <a:lnTo>
                  <a:pt x="146" y="967"/>
                </a:lnTo>
                <a:lnTo>
                  <a:pt x="103" y="912"/>
                </a:lnTo>
                <a:lnTo>
                  <a:pt x="67" y="854"/>
                </a:lnTo>
                <a:lnTo>
                  <a:pt x="38" y="789"/>
                </a:lnTo>
                <a:lnTo>
                  <a:pt x="19" y="722"/>
                </a:lnTo>
                <a:lnTo>
                  <a:pt x="5" y="653"/>
                </a:lnTo>
                <a:lnTo>
                  <a:pt x="0" y="581"/>
                </a:lnTo>
                <a:lnTo>
                  <a:pt x="5" y="506"/>
                </a:lnTo>
                <a:lnTo>
                  <a:pt x="19" y="437"/>
                </a:lnTo>
                <a:lnTo>
                  <a:pt x="38" y="369"/>
                </a:lnTo>
                <a:lnTo>
                  <a:pt x="67" y="307"/>
                </a:lnTo>
                <a:lnTo>
                  <a:pt x="103" y="249"/>
                </a:lnTo>
                <a:lnTo>
                  <a:pt x="146" y="194"/>
                </a:lnTo>
                <a:lnTo>
                  <a:pt x="194" y="146"/>
                </a:lnTo>
                <a:lnTo>
                  <a:pt x="249" y="103"/>
                </a:lnTo>
                <a:lnTo>
                  <a:pt x="307" y="67"/>
                </a:lnTo>
                <a:lnTo>
                  <a:pt x="372" y="38"/>
                </a:lnTo>
                <a:lnTo>
                  <a:pt x="439" y="17"/>
                </a:lnTo>
                <a:lnTo>
                  <a:pt x="509" y="5"/>
                </a:lnTo>
                <a:lnTo>
                  <a:pt x="581" y="0"/>
                </a:lnTo>
                <a:lnTo>
                  <a:pt x="655" y="5"/>
                </a:lnTo>
                <a:lnTo>
                  <a:pt x="725" y="17"/>
                </a:lnTo>
                <a:lnTo>
                  <a:pt x="792" y="38"/>
                </a:lnTo>
                <a:lnTo>
                  <a:pt x="854" y="67"/>
                </a:lnTo>
                <a:lnTo>
                  <a:pt x="912" y="103"/>
                </a:lnTo>
                <a:lnTo>
                  <a:pt x="967" y="146"/>
                </a:lnTo>
                <a:lnTo>
                  <a:pt x="1015" y="194"/>
                </a:lnTo>
                <a:lnTo>
                  <a:pt x="1058" y="249"/>
                </a:lnTo>
                <a:lnTo>
                  <a:pt x="1094" y="307"/>
                </a:lnTo>
                <a:lnTo>
                  <a:pt x="1123" y="369"/>
                </a:lnTo>
                <a:lnTo>
                  <a:pt x="1145" y="437"/>
                </a:lnTo>
                <a:lnTo>
                  <a:pt x="1157" y="506"/>
                </a:lnTo>
                <a:lnTo>
                  <a:pt x="1161" y="581"/>
                </a:lnTo>
                <a:lnTo>
                  <a:pt x="1157" y="653"/>
                </a:lnTo>
                <a:lnTo>
                  <a:pt x="1145" y="722"/>
                </a:lnTo>
                <a:lnTo>
                  <a:pt x="1123" y="789"/>
                </a:lnTo>
                <a:lnTo>
                  <a:pt x="1094" y="854"/>
                </a:lnTo>
                <a:lnTo>
                  <a:pt x="1058" y="912"/>
                </a:lnTo>
                <a:lnTo>
                  <a:pt x="1015" y="967"/>
                </a:lnTo>
                <a:lnTo>
                  <a:pt x="967" y="1015"/>
                </a:lnTo>
                <a:lnTo>
                  <a:pt x="912" y="1058"/>
                </a:lnTo>
                <a:lnTo>
                  <a:pt x="854" y="1094"/>
                </a:lnTo>
                <a:lnTo>
                  <a:pt x="792" y="1123"/>
                </a:lnTo>
                <a:lnTo>
                  <a:pt x="725" y="1145"/>
                </a:lnTo>
                <a:lnTo>
                  <a:pt x="655" y="1157"/>
                </a:lnTo>
                <a:lnTo>
                  <a:pt x="581" y="1161"/>
                </a:lnTo>
                <a:close/>
              </a:path>
            </a:pathLst>
          </a:custGeom>
          <a:solidFill>
            <a:srgbClr val="FBF4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0B6562B-DD37-4528-B366-BA484E29E875}"/>
              </a:ext>
            </a:extLst>
          </p:cNvPr>
          <p:cNvSpPr txBox="1"/>
          <p:nvPr/>
        </p:nvSpPr>
        <p:spPr>
          <a:xfrm>
            <a:off x="8699500" y="4397371"/>
            <a:ext cx="1454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6D3B165B-0F0A-4678-8D81-C0F03F1F7A03}"/>
              </a:ext>
            </a:extLst>
          </p:cNvPr>
          <p:cNvSpPr>
            <a:spLocks/>
          </p:cNvSpPr>
          <p:nvPr/>
        </p:nvSpPr>
        <p:spPr bwMode="auto">
          <a:xfrm>
            <a:off x="4917390" y="5220954"/>
            <a:ext cx="738187" cy="738187"/>
          </a:xfrm>
          <a:custGeom>
            <a:avLst/>
            <a:gdLst>
              <a:gd name="T0" fmla="+- 0 12862 12281"/>
              <a:gd name="T1" fmla="*/ T0 w 1162"/>
              <a:gd name="T2" fmla="+- 0 1014 -147"/>
              <a:gd name="T3" fmla="*/ 1014 h 1162"/>
              <a:gd name="T4" fmla="+- 0 12790 12281"/>
              <a:gd name="T5" fmla="*/ T4 w 1162"/>
              <a:gd name="T6" fmla="+- 0 1010 -147"/>
              <a:gd name="T7" fmla="*/ 1010 h 1162"/>
              <a:gd name="T8" fmla="+- 0 12720 12281"/>
              <a:gd name="T9" fmla="*/ T8 w 1162"/>
              <a:gd name="T10" fmla="+- 0 995 -147"/>
              <a:gd name="T11" fmla="*/ 995 h 1162"/>
              <a:gd name="T12" fmla="+- 0 12653 12281"/>
              <a:gd name="T13" fmla="*/ T12 w 1162"/>
              <a:gd name="T14" fmla="+- 0 974 -147"/>
              <a:gd name="T15" fmla="*/ 974 h 1162"/>
              <a:gd name="T16" fmla="+- 0 12588 12281"/>
              <a:gd name="T17" fmla="*/ T16 w 1162"/>
              <a:gd name="T18" fmla="+- 0 945 -147"/>
              <a:gd name="T19" fmla="*/ 945 h 1162"/>
              <a:gd name="T20" fmla="+- 0 12530 12281"/>
              <a:gd name="T21" fmla="*/ T20 w 1162"/>
              <a:gd name="T22" fmla="+- 0 909 -147"/>
              <a:gd name="T23" fmla="*/ 909 h 1162"/>
              <a:gd name="T24" fmla="+- 0 12475 12281"/>
              <a:gd name="T25" fmla="*/ T24 w 1162"/>
              <a:gd name="T26" fmla="+- 0 868 -147"/>
              <a:gd name="T27" fmla="*/ 868 h 1162"/>
              <a:gd name="T28" fmla="+- 0 12427 12281"/>
              <a:gd name="T29" fmla="*/ T28 w 1162"/>
              <a:gd name="T30" fmla="+- 0 818 -147"/>
              <a:gd name="T31" fmla="*/ 818 h 1162"/>
              <a:gd name="T32" fmla="+- 0 12384 12281"/>
              <a:gd name="T33" fmla="*/ T32 w 1162"/>
              <a:gd name="T34" fmla="+- 0 765 -147"/>
              <a:gd name="T35" fmla="*/ 765 h 1162"/>
              <a:gd name="T36" fmla="+- 0 12348 12281"/>
              <a:gd name="T37" fmla="*/ T36 w 1162"/>
              <a:gd name="T38" fmla="+- 0 705 -147"/>
              <a:gd name="T39" fmla="*/ 705 h 1162"/>
              <a:gd name="T40" fmla="+- 0 12319 12281"/>
              <a:gd name="T41" fmla="*/ T40 w 1162"/>
              <a:gd name="T42" fmla="+- 0 642 -147"/>
              <a:gd name="T43" fmla="*/ 642 h 1162"/>
              <a:gd name="T44" fmla="+- 0 12300 12281"/>
              <a:gd name="T45" fmla="*/ T44 w 1162"/>
              <a:gd name="T46" fmla="+- 0 575 -147"/>
              <a:gd name="T47" fmla="*/ 575 h 1162"/>
              <a:gd name="T48" fmla="+- 0 12286 12281"/>
              <a:gd name="T49" fmla="*/ T48 w 1162"/>
              <a:gd name="T50" fmla="+- 0 506 -147"/>
              <a:gd name="T51" fmla="*/ 506 h 1162"/>
              <a:gd name="T52" fmla="+- 0 12281 12281"/>
              <a:gd name="T53" fmla="*/ T52 w 1162"/>
              <a:gd name="T54" fmla="+- 0 434 -147"/>
              <a:gd name="T55" fmla="*/ 434 h 1162"/>
              <a:gd name="T56" fmla="+- 0 12286 12281"/>
              <a:gd name="T57" fmla="*/ T56 w 1162"/>
              <a:gd name="T58" fmla="+- 0 359 -147"/>
              <a:gd name="T59" fmla="*/ 359 h 1162"/>
              <a:gd name="T60" fmla="+- 0 12300 12281"/>
              <a:gd name="T61" fmla="*/ T60 w 1162"/>
              <a:gd name="T62" fmla="+- 0 290 -147"/>
              <a:gd name="T63" fmla="*/ 290 h 1162"/>
              <a:gd name="T64" fmla="+- 0 12319 12281"/>
              <a:gd name="T65" fmla="*/ T64 w 1162"/>
              <a:gd name="T66" fmla="+- 0 222 -147"/>
              <a:gd name="T67" fmla="*/ 222 h 1162"/>
              <a:gd name="T68" fmla="+- 0 12348 12281"/>
              <a:gd name="T69" fmla="*/ T68 w 1162"/>
              <a:gd name="T70" fmla="+- 0 160 -147"/>
              <a:gd name="T71" fmla="*/ 160 h 1162"/>
              <a:gd name="T72" fmla="+- 0 12384 12281"/>
              <a:gd name="T73" fmla="*/ T72 w 1162"/>
              <a:gd name="T74" fmla="+- 0 100 -147"/>
              <a:gd name="T75" fmla="*/ 100 h 1162"/>
              <a:gd name="T76" fmla="+- 0 12427 12281"/>
              <a:gd name="T77" fmla="*/ T76 w 1162"/>
              <a:gd name="T78" fmla="+- 0 47 -147"/>
              <a:gd name="T79" fmla="*/ 47 h 1162"/>
              <a:gd name="T80" fmla="+- 0 12475 12281"/>
              <a:gd name="T81" fmla="*/ T80 w 1162"/>
              <a:gd name="T82" fmla="+- 0 -1 -147"/>
              <a:gd name="T83" fmla="*/ -1 h 1162"/>
              <a:gd name="T84" fmla="+- 0 12530 12281"/>
              <a:gd name="T85" fmla="*/ T84 w 1162"/>
              <a:gd name="T86" fmla="+- 0 -44 -147"/>
              <a:gd name="T87" fmla="*/ -44 h 1162"/>
              <a:gd name="T88" fmla="+- 0 12588 12281"/>
              <a:gd name="T89" fmla="*/ T88 w 1162"/>
              <a:gd name="T90" fmla="+- 0 -80 -147"/>
              <a:gd name="T91" fmla="*/ -80 h 1162"/>
              <a:gd name="T92" fmla="+- 0 12653 12281"/>
              <a:gd name="T93" fmla="*/ T92 w 1162"/>
              <a:gd name="T94" fmla="+- 0 -109 -147"/>
              <a:gd name="T95" fmla="*/ -109 h 1162"/>
              <a:gd name="T96" fmla="+- 0 12720 12281"/>
              <a:gd name="T97" fmla="*/ T96 w 1162"/>
              <a:gd name="T98" fmla="+- 0 -130 -147"/>
              <a:gd name="T99" fmla="*/ -130 h 1162"/>
              <a:gd name="T100" fmla="+- 0 12790 12281"/>
              <a:gd name="T101" fmla="*/ T100 w 1162"/>
              <a:gd name="T102" fmla="+- 0 -142 -147"/>
              <a:gd name="T103" fmla="*/ -142 h 1162"/>
              <a:gd name="T104" fmla="+- 0 12862 12281"/>
              <a:gd name="T105" fmla="*/ T104 w 1162"/>
              <a:gd name="T106" fmla="+- 0 -147 -147"/>
              <a:gd name="T107" fmla="*/ -147 h 1162"/>
              <a:gd name="T108" fmla="+- 0 12936 12281"/>
              <a:gd name="T109" fmla="*/ T108 w 1162"/>
              <a:gd name="T110" fmla="+- 0 -142 -147"/>
              <a:gd name="T111" fmla="*/ -142 h 1162"/>
              <a:gd name="T112" fmla="+- 0 13006 12281"/>
              <a:gd name="T113" fmla="*/ T112 w 1162"/>
              <a:gd name="T114" fmla="+- 0 -130 -147"/>
              <a:gd name="T115" fmla="*/ -130 h 1162"/>
              <a:gd name="T116" fmla="+- 0 13073 12281"/>
              <a:gd name="T117" fmla="*/ T116 w 1162"/>
              <a:gd name="T118" fmla="+- 0 -109 -147"/>
              <a:gd name="T119" fmla="*/ -109 h 1162"/>
              <a:gd name="T120" fmla="+- 0 13135 12281"/>
              <a:gd name="T121" fmla="*/ T120 w 1162"/>
              <a:gd name="T122" fmla="+- 0 -80 -147"/>
              <a:gd name="T123" fmla="*/ -80 h 1162"/>
              <a:gd name="T124" fmla="+- 0 13193 12281"/>
              <a:gd name="T125" fmla="*/ T124 w 1162"/>
              <a:gd name="T126" fmla="+- 0 -44 -147"/>
              <a:gd name="T127" fmla="*/ -44 h 1162"/>
              <a:gd name="T128" fmla="+- 0 13248 12281"/>
              <a:gd name="T129" fmla="*/ T128 w 1162"/>
              <a:gd name="T130" fmla="+- 0 -1 -147"/>
              <a:gd name="T131" fmla="*/ -1 h 1162"/>
              <a:gd name="T132" fmla="+- 0 13296 12281"/>
              <a:gd name="T133" fmla="*/ T132 w 1162"/>
              <a:gd name="T134" fmla="+- 0 47 -147"/>
              <a:gd name="T135" fmla="*/ 47 h 1162"/>
              <a:gd name="T136" fmla="+- 0 13339 12281"/>
              <a:gd name="T137" fmla="*/ T136 w 1162"/>
              <a:gd name="T138" fmla="+- 0 100 -147"/>
              <a:gd name="T139" fmla="*/ 100 h 1162"/>
              <a:gd name="T140" fmla="+- 0 13375 12281"/>
              <a:gd name="T141" fmla="*/ T140 w 1162"/>
              <a:gd name="T142" fmla="+- 0 160 -147"/>
              <a:gd name="T143" fmla="*/ 160 h 1162"/>
              <a:gd name="T144" fmla="+- 0 13404 12281"/>
              <a:gd name="T145" fmla="*/ T144 w 1162"/>
              <a:gd name="T146" fmla="+- 0 222 -147"/>
              <a:gd name="T147" fmla="*/ 222 h 1162"/>
              <a:gd name="T148" fmla="+- 0 13426 12281"/>
              <a:gd name="T149" fmla="*/ T148 w 1162"/>
              <a:gd name="T150" fmla="+- 0 290 -147"/>
              <a:gd name="T151" fmla="*/ 290 h 1162"/>
              <a:gd name="T152" fmla="+- 0 13438 12281"/>
              <a:gd name="T153" fmla="*/ T152 w 1162"/>
              <a:gd name="T154" fmla="+- 0 359 -147"/>
              <a:gd name="T155" fmla="*/ 359 h 1162"/>
              <a:gd name="T156" fmla="+- 0 13442 12281"/>
              <a:gd name="T157" fmla="*/ T156 w 1162"/>
              <a:gd name="T158" fmla="+- 0 434 -147"/>
              <a:gd name="T159" fmla="*/ 434 h 1162"/>
              <a:gd name="T160" fmla="+- 0 13438 12281"/>
              <a:gd name="T161" fmla="*/ T160 w 1162"/>
              <a:gd name="T162" fmla="+- 0 506 -147"/>
              <a:gd name="T163" fmla="*/ 506 h 1162"/>
              <a:gd name="T164" fmla="+- 0 13426 12281"/>
              <a:gd name="T165" fmla="*/ T164 w 1162"/>
              <a:gd name="T166" fmla="+- 0 575 -147"/>
              <a:gd name="T167" fmla="*/ 575 h 1162"/>
              <a:gd name="T168" fmla="+- 0 13404 12281"/>
              <a:gd name="T169" fmla="*/ T168 w 1162"/>
              <a:gd name="T170" fmla="+- 0 642 -147"/>
              <a:gd name="T171" fmla="*/ 642 h 1162"/>
              <a:gd name="T172" fmla="+- 0 13375 12281"/>
              <a:gd name="T173" fmla="*/ T172 w 1162"/>
              <a:gd name="T174" fmla="+- 0 705 -147"/>
              <a:gd name="T175" fmla="*/ 705 h 1162"/>
              <a:gd name="T176" fmla="+- 0 13339 12281"/>
              <a:gd name="T177" fmla="*/ T176 w 1162"/>
              <a:gd name="T178" fmla="+- 0 765 -147"/>
              <a:gd name="T179" fmla="*/ 765 h 1162"/>
              <a:gd name="T180" fmla="+- 0 13296 12281"/>
              <a:gd name="T181" fmla="*/ T180 w 1162"/>
              <a:gd name="T182" fmla="+- 0 818 -147"/>
              <a:gd name="T183" fmla="*/ 818 h 1162"/>
              <a:gd name="T184" fmla="+- 0 13248 12281"/>
              <a:gd name="T185" fmla="*/ T184 w 1162"/>
              <a:gd name="T186" fmla="+- 0 868 -147"/>
              <a:gd name="T187" fmla="*/ 868 h 1162"/>
              <a:gd name="T188" fmla="+- 0 13193 12281"/>
              <a:gd name="T189" fmla="*/ T188 w 1162"/>
              <a:gd name="T190" fmla="+- 0 909 -147"/>
              <a:gd name="T191" fmla="*/ 909 h 1162"/>
              <a:gd name="T192" fmla="+- 0 13135 12281"/>
              <a:gd name="T193" fmla="*/ T192 w 1162"/>
              <a:gd name="T194" fmla="+- 0 945 -147"/>
              <a:gd name="T195" fmla="*/ 945 h 1162"/>
              <a:gd name="T196" fmla="+- 0 13073 12281"/>
              <a:gd name="T197" fmla="*/ T196 w 1162"/>
              <a:gd name="T198" fmla="+- 0 974 -147"/>
              <a:gd name="T199" fmla="*/ 974 h 1162"/>
              <a:gd name="T200" fmla="+- 0 13006 12281"/>
              <a:gd name="T201" fmla="*/ T200 w 1162"/>
              <a:gd name="T202" fmla="+- 0 995 -147"/>
              <a:gd name="T203" fmla="*/ 995 h 1162"/>
              <a:gd name="T204" fmla="+- 0 12936 12281"/>
              <a:gd name="T205" fmla="*/ T204 w 1162"/>
              <a:gd name="T206" fmla="+- 0 1010 -147"/>
              <a:gd name="T207" fmla="*/ 1010 h 1162"/>
              <a:gd name="T208" fmla="+- 0 12862 12281"/>
              <a:gd name="T209" fmla="*/ T208 w 1162"/>
              <a:gd name="T210" fmla="+- 0 1014 -147"/>
              <a:gd name="T211" fmla="*/ 1014 h 11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162" h="1162">
                <a:moveTo>
                  <a:pt x="581" y="1161"/>
                </a:moveTo>
                <a:lnTo>
                  <a:pt x="509" y="1157"/>
                </a:lnTo>
                <a:lnTo>
                  <a:pt x="439" y="1142"/>
                </a:lnTo>
                <a:lnTo>
                  <a:pt x="372" y="1121"/>
                </a:lnTo>
                <a:lnTo>
                  <a:pt x="307" y="1092"/>
                </a:lnTo>
                <a:lnTo>
                  <a:pt x="249" y="1056"/>
                </a:lnTo>
                <a:lnTo>
                  <a:pt x="194" y="1015"/>
                </a:lnTo>
                <a:lnTo>
                  <a:pt x="146" y="965"/>
                </a:lnTo>
                <a:lnTo>
                  <a:pt x="103" y="912"/>
                </a:lnTo>
                <a:lnTo>
                  <a:pt x="67" y="852"/>
                </a:lnTo>
                <a:lnTo>
                  <a:pt x="38" y="789"/>
                </a:lnTo>
                <a:lnTo>
                  <a:pt x="19" y="722"/>
                </a:lnTo>
                <a:lnTo>
                  <a:pt x="5" y="653"/>
                </a:lnTo>
                <a:lnTo>
                  <a:pt x="0" y="581"/>
                </a:lnTo>
                <a:lnTo>
                  <a:pt x="5" y="506"/>
                </a:lnTo>
                <a:lnTo>
                  <a:pt x="19" y="437"/>
                </a:lnTo>
                <a:lnTo>
                  <a:pt x="38" y="369"/>
                </a:lnTo>
                <a:lnTo>
                  <a:pt x="67" y="307"/>
                </a:lnTo>
                <a:lnTo>
                  <a:pt x="103" y="247"/>
                </a:lnTo>
                <a:lnTo>
                  <a:pt x="146" y="194"/>
                </a:lnTo>
                <a:lnTo>
                  <a:pt x="194" y="146"/>
                </a:lnTo>
                <a:lnTo>
                  <a:pt x="249" y="103"/>
                </a:lnTo>
                <a:lnTo>
                  <a:pt x="307" y="67"/>
                </a:lnTo>
                <a:lnTo>
                  <a:pt x="372" y="38"/>
                </a:lnTo>
                <a:lnTo>
                  <a:pt x="439" y="17"/>
                </a:lnTo>
                <a:lnTo>
                  <a:pt x="509" y="5"/>
                </a:lnTo>
                <a:lnTo>
                  <a:pt x="581" y="0"/>
                </a:lnTo>
                <a:lnTo>
                  <a:pt x="655" y="5"/>
                </a:lnTo>
                <a:lnTo>
                  <a:pt x="725" y="17"/>
                </a:lnTo>
                <a:lnTo>
                  <a:pt x="792" y="38"/>
                </a:lnTo>
                <a:lnTo>
                  <a:pt x="854" y="67"/>
                </a:lnTo>
                <a:lnTo>
                  <a:pt x="912" y="103"/>
                </a:lnTo>
                <a:lnTo>
                  <a:pt x="967" y="146"/>
                </a:lnTo>
                <a:lnTo>
                  <a:pt x="1015" y="194"/>
                </a:lnTo>
                <a:lnTo>
                  <a:pt x="1058" y="247"/>
                </a:lnTo>
                <a:lnTo>
                  <a:pt x="1094" y="307"/>
                </a:lnTo>
                <a:lnTo>
                  <a:pt x="1123" y="369"/>
                </a:lnTo>
                <a:lnTo>
                  <a:pt x="1145" y="437"/>
                </a:lnTo>
                <a:lnTo>
                  <a:pt x="1157" y="506"/>
                </a:lnTo>
                <a:lnTo>
                  <a:pt x="1161" y="581"/>
                </a:lnTo>
                <a:lnTo>
                  <a:pt x="1157" y="653"/>
                </a:lnTo>
                <a:lnTo>
                  <a:pt x="1145" y="722"/>
                </a:lnTo>
                <a:lnTo>
                  <a:pt x="1123" y="789"/>
                </a:lnTo>
                <a:lnTo>
                  <a:pt x="1094" y="852"/>
                </a:lnTo>
                <a:lnTo>
                  <a:pt x="1058" y="912"/>
                </a:lnTo>
                <a:lnTo>
                  <a:pt x="1015" y="965"/>
                </a:lnTo>
                <a:lnTo>
                  <a:pt x="967" y="1015"/>
                </a:lnTo>
                <a:lnTo>
                  <a:pt x="912" y="1056"/>
                </a:lnTo>
                <a:lnTo>
                  <a:pt x="854" y="1092"/>
                </a:lnTo>
                <a:lnTo>
                  <a:pt x="792" y="1121"/>
                </a:lnTo>
                <a:lnTo>
                  <a:pt x="725" y="1142"/>
                </a:lnTo>
                <a:lnTo>
                  <a:pt x="655" y="1157"/>
                </a:lnTo>
                <a:lnTo>
                  <a:pt x="581" y="116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4AE386C-EEC1-4B69-A4E2-05381E33CF1F}"/>
              </a:ext>
            </a:extLst>
          </p:cNvPr>
          <p:cNvSpPr txBox="1"/>
          <p:nvPr/>
        </p:nvSpPr>
        <p:spPr>
          <a:xfrm>
            <a:off x="661992" y="2948164"/>
            <a:ext cx="4329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VÄRIT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Ilmeessä hyödynnetään kahta pääväriä sekä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tukivärejä, joita voi käyttää korostusväreinä 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esimerkiksi otsikoissa tai vastaavissa elementeissä.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Painettaessa kultaa tulee aina käyttää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Erikoisvärinä.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EB3966CB-ECCE-4933-9A60-2582DBE6AE95}"/>
              </a:ext>
            </a:extLst>
          </p:cNvPr>
          <p:cNvSpPr txBox="1"/>
          <p:nvPr/>
        </p:nvSpPr>
        <p:spPr>
          <a:xfrm>
            <a:off x="5916778" y="998491"/>
            <a:ext cx="1421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PÄÄVÄRIT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3A371E2-0101-43CC-93E2-54E1277CB678}"/>
              </a:ext>
            </a:extLst>
          </p:cNvPr>
          <p:cNvSpPr txBox="1"/>
          <p:nvPr/>
        </p:nvSpPr>
        <p:spPr>
          <a:xfrm>
            <a:off x="6627387" y="693707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VÄRIT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12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EB179CC5-F2DE-4D6D-A366-3BF6459145A6}"/>
              </a:ext>
            </a:extLst>
          </p:cNvPr>
          <p:cNvSpPr txBox="1"/>
          <p:nvPr/>
        </p:nvSpPr>
        <p:spPr>
          <a:xfrm>
            <a:off x="5826918" y="5294644"/>
            <a:ext cx="2094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Valkoinen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puu&#10;&#10;Kuvaus luotu automaattisesti">
            <a:extLst>
              <a:ext uri="{FF2B5EF4-FFF2-40B4-BE49-F238E27FC236}">
                <a16:creationId xmlns:a16="http://schemas.microsoft.com/office/drawing/2014/main" id="{5C51907C-6742-4F31-9E5F-2ED4C974F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10234"/>
          <a:stretch/>
        </p:blipFill>
        <p:spPr>
          <a:xfrm>
            <a:off x="1" y="0"/>
            <a:ext cx="10693399" cy="75628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08001" y="3498142"/>
            <a:ext cx="2569210" cy="478790"/>
          </a:xfrm>
          <a:custGeom>
            <a:avLst/>
            <a:gdLst/>
            <a:ahLst/>
            <a:cxnLst/>
            <a:rect l="l" t="t" r="r" b="b"/>
            <a:pathLst>
              <a:path w="2569210" h="478789">
                <a:moveTo>
                  <a:pt x="301957" y="91348"/>
                </a:moveTo>
                <a:lnTo>
                  <a:pt x="0" y="91348"/>
                </a:lnTo>
                <a:lnTo>
                  <a:pt x="0" y="14717"/>
                </a:lnTo>
                <a:lnTo>
                  <a:pt x="301957" y="14717"/>
                </a:lnTo>
                <a:lnTo>
                  <a:pt x="301957" y="91348"/>
                </a:lnTo>
                <a:close/>
              </a:path>
              <a:path w="2569210" h="478789">
                <a:moveTo>
                  <a:pt x="190816" y="374529"/>
                </a:moveTo>
                <a:lnTo>
                  <a:pt x="110633" y="374529"/>
                </a:lnTo>
                <a:lnTo>
                  <a:pt x="110633" y="91348"/>
                </a:lnTo>
                <a:lnTo>
                  <a:pt x="190816" y="91348"/>
                </a:lnTo>
                <a:lnTo>
                  <a:pt x="190816" y="374529"/>
                </a:lnTo>
                <a:close/>
              </a:path>
              <a:path w="2569210" h="478789">
                <a:moveTo>
                  <a:pt x="417665" y="471460"/>
                </a:moveTo>
                <a:lnTo>
                  <a:pt x="336467" y="471460"/>
                </a:lnTo>
                <a:lnTo>
                  <a:pt x="393813" y="340527"/>
                </a:lnTo>
                <a:lnTo>
                  <a:pt x="287747" y="122305"/>
                </a:lnTo>
                <a:lnTo>
                  <a:pt x="374021" y="122305"/>
                </a:lnTo>
                <a:lnTo>
                  <a:pt x="435428" y="257298"/>
                </a:lnTo>
                <a:lnTo>
                  <a:pt x="512918" y="257298"/>
                </a:lnTo>
                <a:lnTo>
                  <a:pt x="417665" y="471460"/>
                </a:lnTo>
                <a:close/>
              </a:path>
              <a:path w="2569210" h="478789">
                <a:moveTo>
                  <a:pt x="512918" y="257298"/>
                </a:moveTo>
                <a:lnTo>
                  <a:pt x="435428" y="257298"/>
                </a:lnTo>
                <a:lnTo>
                  <a:pt x="491252" y="122305"/>
                </a:lnTo>
                <a:lnTo>
                  <a:pt x="572958" y="122305"/>
                </a:lnTo>
                <a:lnTo>
                  <a:pt x="512918" y="257298"/>
                </a:lnTo>
                <a:close/>
              </a:path>
              <a:path w="2569210" h="478789">
                <a:moveTo>
                  <a:pt x="840525" y="148187"/>
                </a:moveTo>
                <a:lnTo>
                  <a:pt x="687651" y="148187"/>
                </a:lnTo>
                <a:lnTo>
                  <a:pt x="698657" y="136340"/>
                </a:lnTo>
                <a:lnTo>
                  <a:pt x="715183" y="126111"/>
                </a:lnTo>
                <a:lnTo>
                  <a:pt x="736466" y="118927"/>
                </a:lnTo>
                <a:lnTo>
                  <a:pt x="761745" y="116215"/>
                </a:lnTo>
                <a:lnTo>
                  <a:pt x="810892" y="126119"/>
                </a:lnTo>
                <a:lnTo>
                  <a:pt x="840525" y="148187"/>
                </a:lnTo>
                <a:close/>
              </a:path>
              <a:path w="2569210" h="478789">
                <a:moveTo>
                  <a:pt x="690189" y="470952"/>
                </a:moveTo>
                <a:lnTo>
                  <a:pt x="613050" y="470952"/>
                </a:lnTo>
                <a:lnTo>
                  <a:pt x="613050" y="122305"/>
                </a:lnTo>
                <a:lnTo>
                  <a:pt x="687651" y="122305"/>
                </a:lnTo>
                <a:lnTo>
                  <a:pt x="687651" y="148187"/>
                </a:lnTo>
                <a:lnTo>
                  <a:pt x="840525" y="148187"/>
                </a:lnTo>
                <a:lnTo>
                  <a:pt x="847765" y="153579"/>
                </a:lnTo>
                <a:lnTo>
                  <a:pt x="865662" y="185742"/>
                </a:lnTo>
                <a:lnTo>
                  <a:pt x="746013" y="185742"/>
                </a:lnTo>
                <a:lnTo>
                  <a:pt x="724500" y="189572"/>
                </a:lnTo>
                <a:lnTo>
                  <a:pt x="706365" y="201157"/>
                </a:lnTo>
                <a:lnTo>
                  <a:pt x="693844" y="220640"/>
                </a:lnTo>
                <a:lnTo>
                  <a:pt x="689174" y="248163"/>
                </a:lnTo>
                <a:lnTo>
                  <a:pt x="693844" y="275552"/>
                </a:lnTo>
                <a:lnTo>
                  <a:pt x="706365" y="295233"/>
                </a:lnTo>
                <a:lnTo>
                  <a:pt x="724500" y="307111"/>
                </a:lnTo>
                <a:lnTo>
                  <a:pt x="746013" y="311092"/>
                </a:lnTo>
                <a:lnTo>
                  <a:pt x="864066" y="311092"/>
                </a:lnTo>
                <a:lnTo>
                  <a:pt x="845291" y="342810"/>
                </a:lnTo>
                <a:lnTo>
                  <a:pt x="828766" y="354736"/>
                </a:lnTo>
                <a:lnTo>
                  <a:pt x="690189" y="354736"/>
                </a:lnTo>
                <a:lnTo>
                  <a:pt x="690189" y="470952"/>
                </a:lnTo>
                <a:close/>
              </a:path>
              <a:path w="2569210" h="478789">
                <a:moveTo>
                  <a:pt x="864066" y="311092"/>
                </a:moveTo>
                <a:lnTo>
                  <a:pt x="746013" y="311092"/>
                </a:lnTo>
                <a:lnTo>
                  <a:pt x="767819" y="307183"/>
                </a:lnTo>
                <a:lnTo>
                  <a:pt x="786105" y="295423"/>
                </a:lnTo>
                <a:lnTo>
                  <a:pt x="798681" y="275766"/>
                </a:lnTo>
                <a:lnTo>
                  <a:pt x="803359" y="248163"/>
                </a:lnTo>
                <a:lnTo>
                  <a:pt x="798681" y="220640"/>
                </a:lnTo>
                <a:lnTo>
                  <a:pt x="786105" y="201157"/>
                </a:lnTo>
                <a:lnTo>
                  <a:pt x="767819" y="189572"/>
                </a:lnTo>
                <a:lnTo>
                  <a:pt x="746013" y="185742"/>
                </a:lnTo>
                <a:lnTo>
                  <a:pt x="865662" y="185742"/>
                </a:lnTo>
                <a:lnTo>
                  <a:pt x="870935" y="195217"/>
                </a:lnTo>
                <a:lnTo>
                  <a:pt x="878976" y="247656"/>
                </a:lnTo>
                <a:lnTo>
                  <a:pt x="870103" y="300895"/>
                </a:lnTo>
                <a:lnTo>
                  <a:pt x="864066" y="311092"/>
                </a:lnTo>
                <a:close/>
              </a:path>
              <a:path w="2569210" h="478789">
                <a:moveTo>
                  <a:pt x="758700" y="380111"/>
                </a:moveTo>
                <a:lnTo>
                  <a:pt x="735934" y="378144"/>
                </a:lnTo>
                <a:lnTo>
                  <a:pt x="716642" y="372752"/>
                </a:lnTo>
                <a:lnTo>
                  <a:pt x="701250" y="364696"/>
                </a:lnTo>
                <a:lnTo>
                  <a:pt x="690189" y="354736"/>
                </a:lnTo>
                <a:lnTo>
                  <a:pt x="828766" y="354736"/>
                </a:lnTo>
                <a:lnTo>
                  <a:pt x="807253" y="370262"/>
                </a:lnTo>
                <a:lnTo>
                  <a:pt x="758700" y="380111"/>
                </a:lnTo>
                <a:close/>
              </a:path>
              <a:path w="2569210" h="478789">
                <a:moveTo>
                  <a:pt x="1043403" y="382141"/>
                </a:moveTo>
                <a:lnTo>
                  <a:pt x="1000628" y="375710"/>
                </a:lnTo>
                <a:lnTo>
                  <a:pt x="963796" y="357489"/>
                </a:lnTo>
                <a:lnTo>
                  <a:pt x="934954" y="329086"/>
                </a:lnTo>
                <a:lnTo>
                  <a:pt x="916148" y="292108"/>
                </a:lnTo>
                <a:lnTo>
                  <a:pt x="909425" y="248163"/>
                </a:lnTo>
                <a:lnTo>
                  <a:pt x="916148" y="204271"/>
                </a:lnTo>
                <a:lnTo>
                  <a:pt x="934954" y="167419"/>
                </a:lnTo>
                <a:lnTo>
                  <a:pt x="963796" y="139166"/>
                </a:lnTo>
                <a:lnTo>
                  <a:pt x="1000628" y="121071"/>
                </a:lnTo>
                <a:lnTo>
                  <a:pt x="1043403" y="114693"/>
                </a:lnTo>
                <a:lnTo>
                  <a:pt x="1086374" y="121071"/>
                </a:lnTo>
                <a:lnTo>
                  <a:pt x="1123230" y="139166"/>
                </a:lnTo>
                <a:lnTo>
                  <a:pt x="1151998" y="167419"/>
                </a:lnTo>
                <a:lnTo>
                  <a:pt x="1161300" y="185742"/>
                </a:lnTo>
                <a:lnTo>
                  <a:pt x="1043403" y="185742"/>
                </a:lnTo>
                <a:lnTo>
                  <a:pt x="1022318" y="189500"/>
                </a:lnTo>
                <a:lnTo>
                  <a:pt x="1004136" y="200966"/>
                </a:lnTo>
                <a:lnTo>
                  <a:pt x="991377" y="220425"/>
                </a:lnTo>
                <a:lnTo>
                  <a:pt x="986564" y="248163"/>
                </a:lnTo>
                <a:lnTo>
                  <a:pt x="991377" y="275766"/>
                </a:lnTo>
                <a:lnTo>
                  <a:pt x="1004136" y="295423"/>
                </a:lnTo>
                <a:lnTo>
                  <a:pt x="1022318" y="307183"/>
                </a:lnTo>
                <a:lnTo>
                  <a:pt x="1043403" y="311092"/>
                </a:lnTo>
                <a:lnTo>
                  <a:pt x="1161102" y="311092"/>
                </a:lnTo>
                <a:lnTo>
                  <a:pt x="1151998" y="329086"/>
                </a:lnTo>
                <a:lnTo>
                  <a:pt x="1123230" y="357489"/>
                </a:lnTo>
                <a:lnTo>
                  <a:pt x="1086374" y="375710"/>
                </a:lnTo>
                <a:lnTo>
                  <a:pt x="1043403" y="382141"/>
                </a:lnTo>
                <a:close/>
              </a:path>
              <a:path w="2569210" h="478789">
                <a:moveTo>
                  <a:pt x="1161102" y="311092"/>
                </a:moveTo>
                <a:lnTo>
                  <a:pt x="1043403" y="311092"/>
                </a:lnTo>
                <a:lnTo>
                  <a:pt x="1064702" y="307254"/>
                </a:lnTo>
                <a:lnTo>
                  <a:pt x="1082861" y="295614"/>
                </a:lnTo>
                <a:lnTo>
                  <a:pt x="1095500" y="275980"/>
                </a:lnTo>
                <a:lnTo>
                  <a:pt x="1100242" y="248163"/>
                </a:lnTo>
                <a:lnTo>
                  <a:pt x="1095500" y="220425"/>
                </a:lnTo>
                <a:lnTo>
                  <a:pt x="1082861" y="200966"/>
                </a:lnTo>
                <a:lnTo>
                  <a:pt x="1064702" y="189500"/>
                </a:lnTo>
                <a:lnTo>
                  <a:pt x="1043403" y="185742"/>
                </a:lnTo>
                <a:lnTo>
                  <a:pt x="1161300" y="185742"/>
                </a:lnTo>
                <a:lnTo>
                  <a:pt x="1170707" y="204271"/>
                </a:lnTo>
                <a:lnTo>
                  <a:pt x="1177381" y="248163"/>
                </a:lnTo>
                <a:lnTo>
                  <a:pt x="1170707" y="292108"/>
                </a:lnTo>
                <a:lnTo>
                  <a:pt x="1161102" y="311092"/>
                </a:lnTo>
                <a:close/>
              </a:path>
              <a:path w="2569210" h="478789">
                <a:moveTo>
                  <a:pt x="1326584" y="363871"/>
                </a:moveTo>
                <a:lnTo>
                  <a:pt x="1280005" y="354530"/>
                </a:lnTo>
                <a:lnTo>
                  <a:pt x="1242847" y="328727"/>
                </a:lnTo>
                <a:lnTo>
                  <a:pt x="1218250" y="289793"/>
                </a:lnTo>
                <a:lnTo>
                  <a:pt x="1209353" y="241058"/>
                </a:lnTo>
                <a:lnTo>
                  <a:pt x="1217964" y="193742"/>
                </a:lnTo>
                <a:lnTo>
                  <a:pt x="1242086" y="154467"/>
                </a:lnTo>
                <a:lnTo>
                  <a:pt x="1279149" y="127658"/>
                </a:lnTo>
                <a:lnTo>
                  <a:pt x="1326584" y="117738"/>
                </a:lnTo>
                <a:lnTo>
                  <a:pt x="1353869" y="120798"/>
                </a:lnTo>
                <a:lnTo>
                  <a:pt x="1374351" y="128522"/>
                </a:lnTo>
                <a:lnTo>
                  <a:pt x="1388458" y="138719"/>
                </a:lnTo>
                <a:lnTo>
                  <a:pt x="1396618" y="149202"/>
                </a:lnTo>
                <a:lnTo>
                  <a:pt x="1470204" y="149202"/>
                </a:lnTo>
                <a:lnTo>
                  <a:pt x="1470204" y="185234"/>
                </a:lnTo>
                <a:lnTo>
                  <a:pt x="1340793" y="185234"/>
                </a:lnTo>
                <a:lnTo>
                  <a:pt x="1320105" y="189104"/>
                </a:lnTo>
                <a:lnTo>
                  <a:pt x="1302795" y="200205"/>
                </a:lnTo>
                <a:lnTo>
                  <a:pt x="1290909" y="217777"/>
                </a:lnTo>
                <a:lnTo>
                  <a:pt x="1286492" y="241058"/>
                </a:lnTo>
                <a:lnTo>
                  <a:pt x="1290623" y="264339"/>
                </a:lnTo>
                <a:lnTo>
                  <a:pt x="1302034" y="281911"/>
                </a:lnTo>
                <a:lnTo>
                  <a:pt x="1319249" y="293013"/>
                </a:lnTo>
                <a:lnTo>
                  <a:pt x="1340793" y="296882"/>
                </a:lnTo>
                <a:lnTo>
                  <a:pt x="1470204" y="296882"/>
                </a:lnTo>
                <a:lnTo>
                  <a:pt x="1470204" y="335452"/>
                </a:lnTo>
                <a:lnTo>
                  <a:pt x="1394080" y="335452"/>
                </a:lnTo>
                <a:lnTo>
                  <a:pt x="1384818" y="345673"/>
                </a:lnTo>
                <a:lnTo>
                  <a:pt x="1370609" y="354800"/>
                </a:lnTo>
                <a:lnTo>
                  <a:pt x="1351260" y="361358"/>
                </a:lnTo>
                <a:lnTo>
                  <a:pt x="1326584" y="363871"/>
                </a:lnTo>
                <a:close/>
              </a:path>
              <a:path w="2569210" h="478789">
                <a:moveTo>
                  <a:pt x="1470204" y="149202"/>
                </a:moveTo>
                <a:lnTo>
                  <a:pt x="1396618" y="149202"/>
                </a:lnTo>
                <a:lnTo>
                  <a:pt x="1396618" y="122305"/>
                </a:lnTo>
                <a:lnTo>
                  <a:pt x="1470204" y="122305"/>
                </a:lnTo>
                <a:lnTo>
                  <a:pt x="1470204" y="149202"/>
                </a:lnTo>
                <a:close/>
              </a:path>
              <a:path w="2569210" h="478789">
                <a:moveTo>
                  <a:pt x="1470204" y="296882"/>
                </a:moveTo>
                <a:lnTo>
                  <a:pt x="1340793" y="296882"/>
                </a:lnTo>
                <a:lnTo>
                  <a:pt x="1362473" y="293013"/>
                </a:lnTo>
                <a:lnTo>
                  <a:pt x="1379490" y="281911"/>
                </a:lnTo>
                <a:lnTo>
                  <a:pt x="1390607" y="264339"/>
                </a:lnTo>
                <a:lnTo>
                  <a:pt x="1394588" y="241058"/>
                </a:lnTo>
                <a:lnTo>
                  <a:pt x="1390250" y="217777"/>
                </a:lnTo>
                <a:lnTo>
                  <a:pt x="1378538" y="200205"/>
                </a:lnTo>
                <a:lnTo>
                  <a:pt x="1361402" y="189104"/>
                </a:lnTo>
                <a:lnTo>
                  <a:pt x="1340793" y="185234"/>
                </a:lnTo>
                <a:lnTo>
                  <a:pt x="1470204" y="185234"/>
                </a:lnTo>
                <a:lnTo>
                  <a:pt x="1470204" y="296882"/>
                </a:lnTo>
                <a:close/>
              </a:path>
              <a:path w="2569210" h="478789">
                <a:moveTo>
                  <a:pt x="1454234" y="411576"/>
                </a:moveTo>
                <a:lnTo>
                  <a:pt x="1331659" y="411576"/>
                </a:lnTo>
                <a:lnTo>
                  <a:pt x="1357683" y="407928"/>
                </a:lnTo>
                <a:lnTo>
                  <a:pt x="1377333" y="396478"/>
                </a:lnTo>
                <a:lnTo>
                  <a:pt x="1389751" y="376463"/>
                </a:lnTo>
                <a:lnTo>
                  <a:pt x="1394080" y="347124"/>
                </a:lnTo>
                <a:lnTo>
                  <a:pt x="1394080" y="335452"/>
                </a:lnTo>
                <a:lnTo>
                  <a:pt x="1470204" y="335452"/>
                </a:lnTo>
                <a:lnTo>
                  <a:pt x="1470204" y="343064"/>
                </a:lnTo>
                <a:lnTo>
                  <a:pt x="1465226" y="385024"/>
                </a:lnTo>
                <a:lnTo>
                  <a:pt x="1454234" y="411576"/>
                </a:lnTo>
                <a:close/>
              </a:path>
              <a:path w="2569210" h="478789">
                <a:moveTo>
                  <a:pt x="1335211" y="478564"/>
                </a:moveTo>
                <a:lnTo>
                  <a:pt x="1285929" y="470881"/>
                </a:lnTo>
                <a:lnTo>
                  <a:pt x="1247732" y="450589"/>
                </a:lnTo>
                <a:lnTo>
                  <a:pt x="1221810" y="421828"/>
                </a:lnTo>
                <a:lnTo>
                  <a:pt x="1209353" y="388738"/>
                </a:lnTo>
                <a:lnTo>
                  <a:pt x="1277357" y="369454"/>
                </a:lnTo>
                <a:lnTo>
                  <a:pt x="1283915" y="386312"/>
                </a:lnTo>
                <a:lnTo>
                  <a:pt x="1295563" y="399649"/>
                </a:lnTo>
                <a:lnTo>
                  <a:pt x="1311684" y="408420"/>
                </a:lnTo>
                <a:lnTo>
                  <a:pt x="1331659" y="411576"/>
                </a:lnTo>
                <a:lnTo>
                  <a:pt x="1454234" y="411576"/>
                </a:lnTo>
                <a:lnTo>
                  <a:pt x="1449872" y="422111"/>
                </a:lnTo>
                <a:lnTo>
                  <a:pt x="1423506" y="451769"/>
                </a:lnTo>
                <a:lnTo>
                  <a:pt x="1385497" y="471439"/>
                </a:lnTo>
                <a:lnTo>
                  <a:pt x="1335211" y="478564"/>
                </a:lnTo>
                <a:close/>
              </a:path>
              <a:path w="2569210" h="478789">
                <a:moveTo>
                  <a:pt x="1697053" y="156307"/>
                </a:moveTo>
                <a:lnTo>
                  <a:pt x="1611287" y="156307"/>
                </a:lnTo>
                <a:lnTo>
                  <a:pt x="1624228" y="138608"/>
                </a:lnTo>
                <a:lnTo>
                  <a:pt x="1641356" y="127380"/>
                </a:lnTo>
                <a:lnTo>
                  <a:pt x="1659816" y="121480"/>
                </a:lnTo>
                <a:lnTo>
                  <a:pt x="1676753" y="119768"/>
                </a:lnTo>
                <a:lnTo>
                  <a:pt x="1684366" y="119768"/>
                </a:lnTo>
                <a:lnTo>
                  <a:pt x="1691978" y="120783"/>
                </a:lnTo>
                <a:lnTo>
                  <a:pt x="1697053" y="122305"/>
                </a:lnTo>
                <a:lnTo>
                  <a:pt x="1697053" y="156307"/>
                </a:lnTo>
                <a:close/>
              </a:path>
              <a:path w="2569210" h="478789">
                <a:moveTo>
                  <a:pt x="1613824" y="374529"/>
                </a:moveTo>
                <a:lnTo>
                  <a:pt x="1536685" y="374529"/>
                </a:lnTo>
                <a:lnTo>
                  <a:pt x="1536685" y="122305"/>
                </a:lnTo>
                <a:lnTo>
                  <a:pt x="1611287" y="122305"/>
                </a:lnTo>
                <a:lnTo>
                  <a:pt x="1611287" y="156307"/>
                </a:lnTo>
                <a:lnTo>
                  <a:pt x="1697053" y="156307"/>
                </a:lnTo>
                <a:lnTo>
                  <a:pt x="1697053" y="195891"/>
                </a:lnTo>
                <a:lnTo>
                  <a:pt x="1672693" y="195891"/>
                </a:lnTo>
                <a:lnTo>
                  <a:pt x="1650435" y="199531"/>
                </a:lnTo>
                <a:lnTo>
                  <a:pt x="1631650" y="211306"/>
                </a:lnTo>
                <a:lnTo>
                  <a:pt x="1618669" y="232502"/>
                </a:lnTo>
                <a:lnTo>
                  <a:pt x="1613824" y="264403"/>
                </a:lnTo>
                <a:lnTo>
                  <a:pt x="1613824" y="374529"/>
                </a:lnTo>
                <a:close/>
              </a:path>
              <a:path w="2569210" h="478789">
                <a:moveTo>
                  <a:pt x="1697053" y="198429"/>
                </a:moveTo>
                <a:lnTo>
                  <a:pt x="1688425" y="196399"/>
                </a:lnTo>
                <a:lnTo>
                  <a:pt x="1680306" y="195891"/>
                </a:lnTo>
                <a:lnTo>
                  <a:pt x="1697053" y="195891"/>
                </a:lnTo>
                <a:lnTo>
                  <a:pt x="1697053" y="198429"/>
                </a:lnTo>
                <a:close/>
              </a:path>
              <a:path w="2569210" h="478789">
                <a:moveTo>
                  <a:pt x="1801596" y="212131"/>
                </a:moveTo>
                <a:lnTo>
                  <a:pt x="1734607" y="198429"/>
                </a:lnTo>
                <a:lnTo>
                  <a:pt x="1742759" y="170144"/>
                </a:lnTo>
                <a:lnTo>
                  <a:pt x="1763281" y="143049"/>
                </a:lnTo>
                <a:lnTo>
                  <a:pt x="1797124" y="122709"/>
                </a:lnTo>
                <a:lnTo>
                  <a:pt x="1845241" y="114693"/>
                </a:lnTo>
                <a:lnTo>
                  <a:pt x="1897155" y="122638"/>
                </a:lnTo>
                <a:lnTo>
                  <a:pt x="1931704" y="144000"/>
                </a:lnTo>
                <a:lnTo>
                  <a:pt x="1950936" y="175084"/>
                </a:lnTo>
                <a:lnTo>
                  <a:pt x="1844733" y="175084"/>
                </a:lnTo>
                <a:lnTo>
                  <a:pt x="1826860" y="178232"/>
                </a:lnTo>
                <a:lnTo>
                  <a:pt x="1813649" y="186566"/>
                </a:lnTo>
                <a:lnTo>
                  <a:pt x="1805194" y="198429"/>
                </a:lnTo>
                <a:lnTo>
                  <a:pt x="1801596" y="212131"/>
                </a:lnTo>
                <a:close/>
              </a:path>
              <a:path w="2569210" h="478789">
                <a:moveTo>
                  <a:pt x="1816821" y="381633"/>
                </a:moveTo>
                <a:lnTo>
                  <a:pt x="1779845" y="375298"/>
                </a:lnTo>
                <a:lnTo>
                  <a:pt x="1752433" y="358352"/>
                </a:lnTo>
                <a:lnTo>
                  <a:pt x="1735392" y="333890"/>
                </a:lnTo>
                <a:lnTo>
                  <a:pt x="1729532" y="305002"/>
                </a:lnTo>
                <a:lnTo>
                  <a:pt x="1735337" y="275124"/>
                </a:lnTo>
                <a:lnTo>
                  <a:pt x="1751228" y="252477"/>
                </a:lnTo>
                <a:lnTo>
                  <a:pt x="1774921" y="237062"/>
                </a:lnTo>
                <a:lnTo>
                  <a:pt x="1804134" y="228878"/>
                </a:lnTo>
                <a:lnTo>
                  <a:pt x="1877212" y="217714"/>
                </a:lnTo>
                <a:lnTo>
                  <a:pt x="1881780" y="211116"/>
                </a:lnTo>
                <a:lnTo>
                  <a:pt x="1881780" y="202489"/>
                </a:lnTo>
                <a:lnTo>
                  <a:pt x="1879417" y="191998"/>
                </a:lnTo>
                <a:lnTo>
                  <a:pt x="1872391" y="183268"/>
                </a:lnTo>
                <a:lnTo>
                  <a:pt x="1860798" y="177297"/>
                </a:lnTo>
                <a:lnTo>
                  <a:pt x="1844733" y="175084"/>
                </a:lnTo>
                <a:lnTo>
                  <a:pt x="1950936" y="175084"/>
                </a:lnTo>
                <a:lnTo>
                  <a:pt x="1956889" y="212131"/>
                </a:lnTo>
                <a:lnTo>
                  <a:pt x="1956889" y="264403"/>
                </a:lnTo>
                <a:lnTo>
                  <a:pt x="1881780" y="264403"/>
                </a:lnTo>
                <a:lnTo>
                  <a:pt x="1834076" y="272015"/>
                </a:lnTo>
                <a:lnTo>
                  <a:pt x="1822784" y="274949"/>
                </a:lnTo>
                <a:lnTo>
                  <a:pt x="1813776" y="280262"/>
                </a:lnTo>
                <a:lnTo>
                  <a:pt x="1807813" y="288429"/>
                </a:lnTo>
                <a:lnTo>
                  <a:pt x="1805656" y="299927"/>
                </a:lnTo>
                <a:lnTo>
                  <a:pt x="1807337" y="309538"/>
                </a:lnTo>
                <a:lnTo>
                  <a:pt x="1812634" y="317816"/>
                </a:lnTo>
                <a:lnTo>
                  <a:pt x="1821928" y="323621"/>
                </a:lnTo>
                <a:lnTo>
                  <a:pt x="1835598" y="325809"/>
                </a:lnTo>
                <a:lnTo>
                  <a:pt x="1956889" y="325809"/>
                </a:lnTo>
                <a:lnTo>
                  <a:pt x="1956889" y="335452"/>
                </a:lnTo>
                <a:lnTo>
                  <a:pt x="1957194" y="346109"/>
                </a:lnTo>
                <a:lnTo>
                  <a:pt x="1887870" y="346109"/>
                </a:lnTo>
                <a:lnTo>
                  <a:pt x="1875912" y="360652"/>
                </a:lnTo>
                <a:lnTo>
                  <a:pt x="1859958" y="371864"/>
                </a:lnTo>
                <a:lnTo>
                  <a:pt x="1840197" y="379080"/>
                </a:lnTo>
                <a:lnTo>
                  <a:pt x="1816821" y="381633"/>
                </a:lnTo>
                <a:close/>
              </a:path>
              <a:path w="2569210" h="478789">
                <a:moveTo>
                  <a:pt x="1956889" y="325809"/>
                </a:moveTo>
                <a:lnTo>
                  <a:pt x="1835598" y="325809"/>
                </a:lnTo>
                <a:lnTo>
                  <a:pt x="1852448" y="323454"/>
                </a:lnTo>
                <a:lnTo>
                  <a:pt x="1867253" y="315342"/>
                </a:lnTo>
                <a:lnTo>
                  <a:pt x="1877775" y="299903"/>
                </a:lnTo>
                <a:lnTo>
                  <a:pt x="1881780" y="275568"/>
                </a:lnTo>
                <a:lnTo>
                  <a:pt x="1881780" y="264403"/>
                </a:lnTo>
                <a:lnTo>
                  <a:pt x="1956889" y="264403"/>
                </a:lnTo>
                <a:lnTo>
                  <a:pt x="1956889" y="325809"/>
                </a:lnTo>
                <a:close/>
              </a:path>
              <a:path w="2569210" h="478789">
                <a:moveTo>
                  <a:pt x="1959934" y="374529"/>
                </a:moveTo>
                <a:lnTo>
                  <a:pt x="1890407" y="374529"/>
                </a:lnTo>
                <a:lnTo>
                  <a:pt x="1889797" y="371658"/>
                </a:lnTo>
                <a:lnTo>
                  <a:pt x="1888948" y="366028"/>
                </a:lnTo>
                <a:lnTo>
                  <a:pt x="1888195" y="357543"/>
                </a:lnTo>
                <a:lnTo>
                  <a:pt x="1887870" y="346109"/>
                </a:lnTo>
                <a:lnTo>
                  <a:pt x="1957194" y="346109"/>
                </a:lnTo>
                <a:lnTo>
                  <a:pt x="1957293" y="349550"/>
                </a:lnTo>
                <a:lnTo>
                  <a:pt x="1958221" y="361461"/>
                </a:lnTo>
                <a:lnTo>
                  <a:pt x="1959244" y="370136"/>
                </a:lnTo>
                <a:lnTo>
                  <a:pt x="1959934" y="374529"/>
                </a:lnTo>
                <a:close/>
              </a:path>
              <a:path w="2569210" h="478789">
                <a:moveTo>
                  <a:pt x="2107614" y="122305"/>
                </a:moveTo>
                <a:lnTo>
                  <a:pt x="2030475" y="122305"/>
                </a:lnTo>
                <a:lnTo>
                  <a:pt x="2030475" y="100483"/>
                </a:lnTo>
                <a:lnTo>
                  <a:pt x="2036906" y="60851"/>
                </a:lnTo>
                <a:lnTo>
                  <a:pt x="2055660" y="30068"/>
                </a:lnTo>
                <a:lnTo>
                  <a:pt x="2085927" y="10133"/>
                </a:lnTo>
                <a:lnTo>
                  <a:pt x="2126899" y="3044"/>
                </a:lnTo>
                <a:lnTo>
                  <a:pt x="2138246" y="3417"/>
                </a:lnTo>
                <a:lnTo>
                  <a:pt x="2148404" y="4503"/>
                </a:lnTo>
                <a:lnTo>
                  <a:pt x="2156944" y="6256"/>
                </a:lnTo>
                <a:lnTo>
                  <a:pt x="2163438" y="8627"/>
                </a:lnTo>
                <a:lnTo>
                  <a:pt x="2163438" y="69018"/>
                </a:lnTo>
                <a:lnTo>
                  <a:pt x="2140601" y="69018"/>
                </a:lnTo>
                <a:lnTo>
                  <a:pt x="2129666" y="70406"/>
                </a:lnTo>
                <a:lnTo>
                  <a:pt x="2118969" y="75552"/>
                </a:lnTo>
                <a:lnTo>
                  <a:pt x="2110841" y="85932"/>
                </a:lnTo>
                <a:lnTo>
                  <a:pt x="2107614" y="103020"/>
                </a:lnTo>
                <a:lnTo>
                  <a:pt x="2107614" y="122305"/>
                </a:lnTo>
                <a:close/>
              </a:path>
              <a:path w="2569210" h="478789">
                <a:moveTo>
                  <a:pt x="2163438" y="71556"/>
                </a:moveTo>
                <a:lnTo>
                  <a:pt x="2159378" y="70541"/>
                </a:lnTo>
                <a:lnTo>
                  <a:pt x="2152781" y="69018"/>
                </a:lnTo>
                <a:lnTo>
                  <a:pt x="2163438" y="69018"/>
                </a:lnTo>
                <a:lnTo>
                  <a:pt x="2163438" y="71556"/>
                </a:lnTo>
                <a:close/>
              </a:path>
              <a:path w="2569210" h="478789">
                <a:moveTo>
                  <a:pt x="2162423" y="187264"/>
                </a:moveTo>
                <a:lnTo>
                  <a:pt x="1990383" y="187264"/>
                </a:lnTo>
                <a:lnTo>
                  <a:pt x="1990383" y="122305"/>
                </a:lnTo>
                <a:lnTo>
                  <a:pt x="2162423" y="122305"/>
                </a:lnTo>
                <a:lnTo>
                  <a:pt x="2162423" y="187264"/>
                </a:lnTo>
                <a:close/>
              </a:path>
              <a:path w="2569210" h="478789">
                <a:moveTo>
                  <a:pt x="2107614" y="374529"/>
                </a:moveTo>
                <a:lnTo>
                  <a:pt x="2030475" y="374529"/>
                </a:lnTo>
                <a:lnTo>
                  <a:pt x="2030475" y="187264"/>
                </a:lnTo>
                <a:lnTo>
                  <a:pt x="2107614" y="187264"/>
                </a:lnTo>
                <a:lnTo>
                  <a:pt x="2107614" y="374529"/>
                </a:lnTo>
                <a:close/>
              </a:path>
              <a:path w="2569210" h="478789">
                <a:moveTo>
                  <a:pt x="2288789" y="374529"/>
                </a:moveTo>
                <a:lnTo>
                  <a:pt x="2211650" y="374529"/>
                </a:lnTo>
                <a:lnTo>
                  <a:pt x="2211650" y="122305"/>
                </a:lnTo>
                <a:lnTo>
                  <a:pt x="2288789" y="122305"/>
                </a:lnTo>
                <a:lnTo>
                  <a:pt x="2288789" y="374529"/>
                </a:lnTo>
                <a:close/>
              </a:path>
              <a:path w="2569210" h="478789">
                <a:moveTo>
                  <a:pt x="2249712" y="90333"/>
                </a:moveTo>
                <a:lnTo>
                  <a:pt x="2232457" y="86773"/>
                </a:lnTo>
                <a:lnTo>
                  <a:pt x="2218247" y="77075"/>
                </a:lnTo>
                <a:lnTo>
                  <a:pt x="2208605" y="62714"/>
                </a:lnTo>
                <a:lnTo>
                  <a:pt x="2205052" y="45166"/>
                </a:lnTo>
                <a:lnTo>
                  <a:pt x="2208605" y="27618"/>
                </a:lnTo>
                <a:lnTo>
                  <a:pt x="2218247" y="13258"/>
                </a:lnTo>
                <a:lnTo>
                  <a:pt x="2232457" y="3560"/>
                </a:lnTo>
                <a:lnTo>
                  <a:pt x="2249712" y="0"/>
                </a:lnTo>
                <a:lnTo>
                  <a:pt x="2267553" y="3560"/>
                </a:lnTo>
                <a:lnTo>
                  <a:pt x="2282064" y="13258"/>
                </a:lnTo>
                <a:lnTo>
                  <a:pt x="2291818" y="27618"/>
                </a:lnTo>
                <a:lnTo>
                  <a:pt x="2295386" y="45166"/>
                </a:lnTo>
                <a:lnTo>
                  <a:pt x="2291818" y="62714"/>
                </a:lnTo>
                <a:lnTo>
                  <a:pt x="2282064" y="77075"/>
                </a:lnTo>
                <a:lnTo>
                  <a:pt x="2267553" y="86773"/>
                </a:lnTo>
                <a:lnTo>
                  <a:pt x="2249712" y="90333"/>
                </a:lnTo>
                <a:close/>
              </a:path>
              <a:path w="2569210" h="478789">
                <a:moveTo>
                  <a:pt x="2410587" y="212131"/>
                </a:moveTo>
                <a:lnTo>
                  <a:pt x="2343598" y="198429"/>
                </a:lnTo>
                <a:lnTo>
                  <a:pt x="2351749" y="170144"/>
                </a:lnTo>
                <a:lnTo>
                  <a:pt x="2372271" y="143049"/>
                </a:lnTo>
                <a:lnTo>
                  <a:pt x="2406114" y="122709"/>
                </a:lnTo>
                <a:lnTo>
                  <a:pt x="2454231" y="114693"/>
                </a:lnTo>
                <a:lnTo>
                  <a:pt x="2506146" y="122638"/>
                </a:lnTo>
                <a:lnTo>
                  <a:pt x="2540695" y="144000"/>
                </a:lnTo>
                <a:lnTo>
                  <a:pt x="2559927" y="175084"/>
                </a:lnTo>
                <a:lnTo>
                  <a:pt x="2453723" y="175084"/>
                </a:lnTo>
                <a:lnTo>
                  <a:pt x="2435850" y="178232"/>
                </a:lnTo>
                <a:lnTo>
                  <a:pt x="2422640" y="186566"/>
                </a:lnTo>
                <a:lnTo>
                  <a:pt x="2414185" y="198429"/>
                </a:lnTo>
                <a:lnTo>
                  <a:pt x="2410587" y="212131"/>
                </a:lnTo>
                <a:close/>
              </a:path>
              <a:path w="2569210" h="478789">
                <a:moveTo>
                  <a:pt x="2425811" y="381633"/>
                </a:moveTo>
                <a:lnTo>
                  <a:pt x="2388836" y="375298"/>
                </a:lnTo>
                <a:lnTo>
                  <a:pt x="2361423" y="358352"/>
                </a:lnTo>
                <a:lnTo>
                  <a:pt x="2344383" y="333890"/>
                </a:lnTo>
                <a:lnTo>
                  <a:pt x="2338523" y="305002"/>
                </a:lnTo>
                <a:lnTo>
                  <a:pt x="2344327" y="275124"/>
                </a:lnTo>
                <a:lnTo>
                  <a:pt x="2360218" y="252477"/>
                </a:lnTo>
                <a:lnTo>
                  <a:pt x="2383912" y="237062"/>
                </a:lnTo>
                <a:lnTo>
                  <a:pt x="2413124" y="228878"/>
                </a:lnTo>
                <a:lnTo>
                  <a:pt x="2486203" y="217714"/>
                </a:lnTo>
                <a:lnTo>
                  <a:pt x="2490770" y="211116"/>
                </a:lnTo>
                <a:lnTo>
                  <a:pt x="2490770" y="202489"/>
                </a:lnTo>
                <a:lnTo>
                  <a:pt x="2488407" y="191998"/>
                </a:lnTo>
                <a:lnTo>
                  <a:pt x="2481382" y="183268"/>
                </a:lnTo>
                <a:lnTo>
                  <a:pt x="2469789" y="177297"/>
                </a:lnTo>
                <a:lnTo>
                  <a:pt x="2453723" y="175084"/>
                </a:lnTo>
                <a:lnTo>
                  <a:pt x="2559927" y="175084"/>
                </a:lnTo>
                <a:lnTo>
                  <a:pt x="2565879" y="212131"/>
                </a:lnTo>
                <a:lnTo>
                  <a:pt x="2565879" y="264403"/>
                </a:lnTo>
                <a:lnTo>
                  <a:pt x="2490770" y="264403"/>
                </a:lnTo>
                <a:lnTo>
                  <a:pt x="2443066" y="272015"/>
                </a:lnTo>
                <a:lnTo>
                  <a:pt x="2431774" y="274949"/>
                </a:lnTo>
                <a:lnTo>
                  <a:pt x="2422766" y="280262"/>
                </a:lnTo>
                <a:lnTo>
                  <a:pt x="2416803" y="288429"/>
                </a:lnTo>
                <a:lnTo>
                  <a:pt x="2414647" y="299927"/>
                </a:lnTo>
                <a:lnTo>
                  <a:pt x="2416328" y="309538"/>
                </a:lnTo>
                <a:lnTo>
                  <a:pt x="2421625" y="317816"/>
                </a:lnTo>
                <a:lnTo>
                  <a:pt x="2430918" y="323621"/>
                </a:lnTo>
                <a:lnTo>
                  <a:pt x="2444589" y="325809"/>
                </a:lnTo>
                <a:lnTo>
                  <a:pt x="2565879" y="325809"/>
                </a:lnTo>
                <a:lnTo>
                  <a:pt x="2565879" y="335452"/>
                </a:lnTo>
                <a:lnTo>
                  <a:pt x="2566185" y="346109"/>
                </a:lnTo>
                <a:lnTo>
                  <a:pt x="2496860" y="346109"/>
                </a:lnTo>
                <a:lnTo>
                  <a:pt x="2484903" y="360652"/>
                </a:lnTo>
                <a:lnTo>
                  <a:pt x="2468948" y="371864"/>
                </a:lnTo>
                <a:lnTo>
                  <a:pt x="2449188" y="379080"/>
                </a:lnTo>
                <a:lnTo>
                  <a:pt x="2425811" y="381633"/>
                </a:lnTo>
                <a:close/>
              </a:path>
              <a:path w="2569210" h="478789">
                <a:moveTo>
                  <a:pt x="2565879" y="325809"/>
                </a:moveTo>
                <a:lnTo>
                  <a:pt x="2444589" y="325809"/>
                </a:lnTo>
                <a:lnTo>
                  <a:pt x="2461439" y="323454"/>
                </a:lnTo>
                <a:lnTo>
                  <a:pt x="2476243" y="315342"/>
                </a:lnTo>
                <a:lnTo>
                  <a:pt x="2486766" y="299903"/>
                </a:lnTo>
                <a:lnTo>
                  <a:pt x="2490770" y="275568"/>
                </a:lnTo>
                <a:lnTo>
                  <a:pt x="2490770" y="264403"/>
                </a:lnTo>
                <a:lnTo>
                  <a:pt x="2565879" y="264403"/>
                </a:lnTo>
                <a:lnTo>
                  <a:pt x="2565879" y="325809"/>
                </a:lnTo>
                <a:close/>
              </a:path>
              <a:path w="2569210" h="478789">
                <a:moveTo>
                  <a:pt x="2568924" y="374529"/>
                </a:moveTo>
                <a:lnTo>
                  <a:pt x="2499398" y="374529"/>
                </a:lnTo>
                <a:lnTo>
                  <a:pt x="2498787" y="371658"/>
                </a:lnTo>
                <a:lnTo>
                  <a:pt x="2497939" y="366028"/>
                </a:lnTo>
                <a:lnTo>
                  <a:pt x="2497185" y="357543"/>
                </a:lnTo>
                <a:lnTo>
                  <a:pt x="2496860" y="346109"/>
                </a:lnTo>
                <a:lnTo>
                  <a:pt x="2566185" y="346109"/>
                </a:lnTo>
                <a:lnTo>
                  <a:pt x="2566284" y="349550"/>
                </a:lnTo>
                <a:lnTo>
                  <a:pt x="2567211" y="361461"/>
                </a:lnTo>
                <a:lnTo>
                  <a:pt x="2568234" y="370136"/>
                </a:lnTo>
                <a:lnTo>
                  <a:pt x="2568924" y="374529"/>
                </a:lnTo>
                <a:close/>
              </a:path>
            </a:pathLst>
          </a:custGeom>
          <a:solidFill>
            <a:srgbClr val="F431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534200" y="1743235"/>
            <a:ext cx="554355" cy="367030"/>
          </a:xfrm>
          <a:custGeom>
            <a:avLst/>
            <a:gdLst/>
            <a:ahLst/>
            <a:cxnLst/>
            <a:rect l="l" t="t" r="r" b="b"/>
            <a:pathLst>
              <a:path w="554354" h="367030">
                <a:moveTo>
                  <a:pt x="74093" y="359811"/>
                </a:moveTo>
                <a:lnTo>
                  <a:pt x="0" y="359811"/>
                </a:lnTo>
                <a:lnTo>
                  <a:pt x="138037" y="0"/>
                </a:lnTo>
                <a:lnTo>
                  <a:pt x="219236" y="0"/>
                </a:lnTo>
                <a:lnTo>
                  <a:pt x="248805" y="77646"/>
                </a:lnTo>
                <a:lnTo>
                  <a:pt x="177114" y="77646"/>
                </a:lnTo>
                <a:lnTo>
                  <a:pt x="127380" y="213654"/>
                </a:lnTo>
                <a:lnTo>
                  <a:pt x="300599" y="213654"/>
                </a:lnTo>
                <a:lnTo>
                  <a:pt x="324950" y="277598"/>
                </a:lnTo>
                <a:lnTo>
                  <a:pt x="104035" y="277598"/>
                </a:lnTo>
                <a:lnTo>
                  <a:pt x="74093" y="359811"/>
                </a:lnTo>
                <a:close/>
              </a:path>
              <a:path w="554354" h="367030">
                <a:moveTo>
                  <a:pt x="300599" y="213654"/>
                </a:moveTo>
                <a:lnTo>
                  <a:pt x="226848" y="213654"/>
                </a:lnTo>
                <a:lnTo>
                  <a:pt x="177114" y="77646"/>
                </a:lnTo>
                <a:lnTo>
                  <a:pt x="248805" y="77646"/>
                </a:lnTo>
                <a:lnTo>
                  <a:pt x="300599" y="213654"/>
                </a:lnTo>
                <a:close/>
              </a:path>
              <a:path w="554354" h="367030">
                <a:moveTo>
                  <a:pt x="395336" y="197414"/>
                </a:moveTo>
                <a:lnTo>
                  <a:pt x="335452" y="184727"/>
                </a:lnTo>
                <a:lnTo>
                  <a:pt x="344476" y="155395"/>
                </a:lnTo>
                <a:lnTo>
                  <a:pt x="365394" y="128966"/>
                </a:lnTo>
                <a:lnTo>
                  <a:pt x="398111" y="109864"/>
                </a:lnTo>
                <a:lnTo>
                  <a:pt x="442533" y="102513"/>
                </a:lnTo>
                <a:lnTo>
                  <a:pt x="492901" y="110276"/>
                </a:lnTo>
                <a:lnTo>
                  <a:pt x="526522" y="131123"/>
                </a:lnTo>
                <a:lnTo>
                  <a:pt x="542461" y="156815"/>
                </a:lnTo>
                <a:lnTo>
                  <a:pt x="443040" y="156815"/>
                </a:lnTo>
                <a:lnTo>
                  <a:pt x="423454" y="160089"/>
                </a:lnTo>
                <a:lnTo>
                  <a:pt x="408911" y="168931"/>
                </a:lnTo>
                <a:lnTo>
                  <a:pt x="399507" y="181864"/>
                </a:lnTo>
                <a:lnTo>
                  <a:pt x="395336" y="197414"/>
                </a:lnTo>
                <a:close/>
              </a:path>
              <a:path w="554354" h="367030">
                <a:moveTo>
                  <a:pt x="416143" y="366916"/>
                </a:moveTo>
                <a:lnTo>
                  <a:pt x="353272" y="344008"/>
                </a:lnTo>
                <a:lnTo>
                  <a:pt x="330395" y="291895"/>
                </a:lnTo>
                <a:lnTo>
                  <a:pt x="336181" y="262008"/>
                </a:lnTo>
                <a:lnTo>
                  <a:pt x="352072" y="239536"/>
                </a:lnTo>
                <a:lnTo>
                  <a:pt x="375766" y="224295"/>
                </a:lnTo>
                <a:lnTo>
                  <a:pt x="404978" y="216191"/>
                </a:lnTo>
                <a:lnTo>
                  <a:pt x="466385" y="207056"/>
                </a:lnTo>
                <a:lnTo>
                  <a:pt x="475313" y="204638"/>
                </a:lnTo>
                <a:lnTo>
                  <a:pt x="481102" y="200649"/>
                </a:lnTo>
                <a:lnTo>
                  <a:pt x="484226" y="195424"/>
                </a:lnTo>
                <a:lnTo>
                  <a:pt x="485162" y="189294"/>
                </a:lnTo>
                <a:lnTo>
                  <a:pt x="482577" y="176726"/>
                </a:lnTo>
                <a:lnTo>
                  <a:pt x="474758" y="166393"/>
                </a:lnTo>
                <a:lnTo>
                  <a:pt x="461611" y="159392"/>
                </a:lnTo>
                <a:lnTo>
                  <a:pt x="443040" y="156815"/>
                </a:lnTo>
                <a:lnTo>
                  <a:pt x="542461" y="156815"/>
                </a:lnTo>
                <a:lnTo>
                  <a:pt x="545300" y="161390"/>
                </a:lnTo>
                <a:lnTo>
                  <a:pt x="551136" y="197414"/>
                </a:lnTo>
                <a:lnTo>
                  <a:pt x="551136" y="247656"/>
                </a:lnTo>
                <a:lnTo>
                  <a:pt x="485162" y="247656"/>
                </a:lnTo>
                <a:lnTo>
                  <a:pt x="428830" y="256283"/>
                </a:lnTo>
                <a:lnTo>
                  <a:pt x="416714" y="259558"/>
                </a:lnTo>
                <a:lnTo>
                  <a:pt x="406881" y="265735"/>
                </a:lnTo>
                <a:lnTo>
                  <a:pt x="400284" y="275052"/>
                </a:lnTo>
                <a:lnTo>
                  <a:pt x="397873" y="287747"/>
                </a:lnTo>
                <a:lnTo>
                  <a:pt x="399879" y="298476"/>
                </a:lnTo>
                <a:lnTo>
                  <a:pt x="405930" y="307730"/>
                </a:lnTo>
                <a:lnTo>
                  <a:pt x="416072" y="314224"/>
                </a:lnTo>
                <a:lnTo>
                  <a:pt x="430353" y="316675"/>
                </a:lnTo>
                <a:lnTo>
                  <a:pt x="551136" y="316675"/>
                </a:lnTo>
                <a:lnTo>
                  <a:pt x="551136" y="320227"/>
                </a:lnTo>
                <a:lnTo>
                  <a:pt x="551375" y="329869"/>
                </a:lnTo>
                <a:lnTo>
                  <a:pt x="489729" y="329869"/>
                </a:lnTo>
                <a:lnTo>
                  <a:pt x="478078" y="344016"/>
                </a:lnTo>
                <a:lnTo>
                  <a:pt x="462071" y="355815"/>
                </a:lnTo>
                <a:lnTo>
                  <a:pt x="441486" y="363911"/>
                </a:lnTo>
                <a:lnTo>
                  <a:pt x="416143" y="366916"/>
                </a:lnTo>
                <a:close/>
              </a:path>
              <a:path w="554354" h="367030">
                <a:moveTo>
                  <a:pt x="551136" y="316675"/>
                </a:moveTo>
                <a:lnTo>
                  <a:pt x="430353" y="316675"/>
                </a:lnTo>
                <a:lnTo>
                  <a:pt x="450906" y="313844"/>
                </a:lnTo>
                <a:lnTo>
                  <a:pt x="468415" y="304304"/>
                </a:lnTo>
                <a:lnTo>
                  <a:pt x="480594" y="286487"/>
                </a:lnTo>
                <a:lnTo>
                  <a:pt x="485040" y="259558"/>
                </a:lnTo>
                <a:lnTo>
                  <a:pt x="485162" y="247656"/>
                </a:lnTo>
                <a:lnTo>
                  <a:pt x="551136" y="247656"/>
                </a:lnTo>
                <a:lnTo>
                  <a:pt x="551136" y="316675"/>
                </a:lnTo>
                <a:close/>
              </a:path>
              <a:path w="554354" h="367030">
                <a:moveTo>
                  <a:pt x="356259" y="359811"/>
                </a:moveTo>
                <a:lnTo>
                  <a:pt x="280135" y="359811"/>
                </a:lnTo>
                <a:lnTo>
                  <a:pt x="250193" y="277598"/>
                </a:lnTo>
                <a:lnTo>
                  <a:pt x="324950" y="277598"/>
                </a:lnTo>
                <a:lnTo>
                  <a:pt x="330395" y="291895"/>
                </a:lnTo>
                <a:lnTo>
                  <a:pt x="336284" y="320029"/>
                </a:lnTo>
                <a:lnTo>
                  <a:pt x="346717" y="334755"/>
                </a:lnTo>
                <a:lnTo>
                  <a:pt x="356259" y="359811"/>
                </a:lnTo>
                <a:close/>
              </a:path>
              <a:path w="554354" h="367030">
                <a:moveTo>
                  <a:pt x="346717" y="334755"/>
                </a:moveTo>
                <a:lnTo>
                  <a:pt x="336284" y="320029"/>
                </a:lnTo>
                <a:lnTo>
                  <a:pt x="330395" y="291895"/>
                </a:lnTo>
                <a:lnTo>
                  <a:pt x="346717" y="334755"/>
                </a:lnTo>
                <a:close/>
              </a:path>
              <a:path w="554354" h="367030">
                <a:moveTo>
                  <a:pt x="554181" y="359811"/>
                </a:moveTo>
                <a:lnTo>
                  <a:pt x="492267" y="359811"/>
                </a:lnTo>
                <a:lnTo>
                  <a:pt x="491228" y="353706"/>
                </a:lnTo>
                <a:lnTo>
                  <a:pt x="490427" y="345982"/>
                </a:lnTo>
                <a:lnTo>
                  <a:pt x="489912" y="337688"/>
                </a:lnTo>
                <a:lnTo>
                  <a:pt x="489729" y="329869"/>
                </a:lnTo>
                <a:lnTo>
                  <a:pt x="551375" y="329869"/>
                </a:lnTo>
                <a:lnTo>
                  <a:pt x="551398" y="330765"/>
                </a:lnTo>
                <a:lnTo>
                  <a:pt x="552087" y="341732"/>
                </a:lnTo>
                <a:lnTo>
                  <a:pt x="553063" y="351842"/>
                </a:lnTo>
                <a:lnTo>
                  <a:pt x="554181" y="359811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3248" y="1735622"/>
            <a:ext cx="528955" cy="374015"/>
          </a:xfrm>
          <a:custGeom>
            <a:avLst/>
            <a:gdLst/>
            <a:ahLst/>
            <a:cxnLst/>
            <a:rect l="l" t="t" r="r" b="b"/>
            <a:pathLst>
              <a:path w="528954" h="374014">
                <a:moveTo>
                  <a:pt x="132962" y="367424"/>
                </a:moveTo>
                <a:lnTo>
                  <a:pt x="0" y="367424"/>
                </a:lnTo>
                <a:lnTo>
                  <a:pt x="0" y="7612"/>
                </a:lnTo>
                <a:lnTo>
                  <a:pt x="123828" y="7612"/>
                </a:lnTo>
                <a:lnTo>
                  <a:pt x="170073" y="14836"/>
                </a:lnTo>
                <a:lnTo>
                  <a:pt x="204519" y="34953"/>
                </a:lnTo>
                <a:lnTo>
                  <a:pt x="221638" y="59376"/>
                </a:lnTo>
                <a:lnTo>
                  <a:pt x="60391" y="59376"/>
                </a:lnTo>
                <a:lnTo>
                  <a:pt x="60391" y="159859"/>
                </a:lnTo>
                <a:lnTo>
                  <a:pt x="212146" y="159859"/>
                </a:lnTo>
                <a:lnTo>
                  <a:pt x="201545" y="170699"/>
                </a:lnTo>
                <a:lnTo>
                  <a:pt x="180159" y="182189"/>
                </a:lnTo>
                <a:lnTo>
                  <a:pt x="206287" y="193877"/>
                </a:lnTo>
                <a:lnTo>
                  <a:pt x="224755" y="211116"/>
                </a:lnTo>
                <a:lnTo>
                  <a:pt x="60391" y="211116"/>
                </a:lnTo>
                <a:lnTo>
                  <a:pt x="60391" y="315660"/>
                </a:lnTo>
                <a:lnTo>
                  <a:pt x="230999" y="315660"/>
                </a:lnTo>
                <a:lnTo>
                  <a:pt x="213907" y="339385"/>
                </a:lnTo>
                <a:lnTo>
                  <a:pt x="178668" y="360017"/>
                </a:lnTo>
                <a:lnTo>
                  <a:pt x="132962" y="367424"/>
                </a:lnTo>
                <a:close/>
              </a:path>
              <a:path w="528954" h="374014">
                <a:moveTo>
                  <a:pt x="212146" y="159859"/>
                </a:moveTo>
                <a:lnTo>
                  <a:pt x="115708" y="159859"/>
                </a:lnTo>
                <a:lnTo>
                  <a:pt x="139576" y="156220"/>
                </a:lnTo>
                <a:lnTo>
                  <a:pt x="157449" y="145967"/>
                </a:lnTo>
                <a:lnTo>
                  <a:pt x="168661" y="130100"/>
                </a:lnTo>
                <a:lnTo>
                  <a:pt x="172547" y="109618"/>
                </a:lnTo>
                <a:lnTo>
                  <a:pt x="168638" y="88922"/>
                </a:lnTo>
                <a:lnTo>
                  <a:pt x="157259" y="73078"/>
                </a:lnTo>
                <a:lnTo>
                  <a:pt x="138933" y="62944"/>
                </a:lnTo>
                <a:lnTo>
                  <a:pt x="114185" y="59376"/>
                </a:lnTo>
                <a:lnTo>
                  <a:pt x="221638" y="59376"/>
                </a:lnTo>
                <a:lnTo>
                  <a:pt x="226024" y="65632"/>
                </a:lnTo>
                <a:lnTo>
                  <a:pt x="233446" y="104543"/>
                </a:lnTo>
                <a:lnTo>
                  <a:pt x="229473" y="131162"/>
                </a:lnTo>
                <a:lnTo>
                  <a:pt x="218411" y="153452"/>
                </a:lnTo>
                <a:lnTo>
                  <a:pt x="212146" y="159859"/>
                </a:lnTo>
                <a:close/>
              </a:path>
              <a:path w="528954" h="374014">
                <a:moveTo>
                  <a:pt x="230999" y="315660"/>
                </a:moveTo>
                <a:lnTo>
                  <a:pt x="122305" y="315660"/>
                </a:lnTo>
                <a:lnTo>
                  <a:pt x="147156" y="312067"/>
                </a:lnTo>
                <a:lnTo>
                  <a:pt x="166203" y="301767"/>
                </a:lnTo>
                <a:lnTo>
                  <a:pt x="178399" y="285472"/>
                </a:lnTo>
                <a:lnTo>
                  <a:pt x="182697" y="263895"/>
                </a:lnTo>
                <a:lnTo>
                  <a:pt x="178859" y="242589"/>
                </a:lnTo>
                <a:lnTo>
                  <a:pt x="167599" y="225897"/>
                </a:lnTo>
                <a:lnTo>
                  <a:pt x="149297" y="215010"/>
                </a:lnTo>
                <a:lnTo>
                  <a:pt x="124335" y="211116"/>
                </a:lnTo>
                <a:lnTo>
                  <a:pt x="224755" y="211116"/>
                </a:lnTo>
                <a:lnTo>
                  <a:pt x="226658" y="212892"/>
                </a:lnTo>
                <a:lnTo>
                  <a:pt x="239893" y="237997"/>
                </a:lnTo>
                <a:lnTo>
                  <a:pt x="244611" y="267955"/>
                </a:lnTo>
                <a:lnTo>
                  <a:pt x="236586" y="307904"/>
                </a:lnTo>
                <a:lnTo>
                  <a:pt x="230999" y="315660"/>
                </a:lnTo>
                <a:close/>
              </a:path>
              <a:path w="528954" h="374014">
                <a:moveTo>
                  <a:pt x="336467" y="367424"/>
                </a:moveTo>
                <a:lnTo>
                  <a:pt x="279120" y="367424"/>
                </a:lnTo>
                <a:lnTo>
                  <a:pt x="279120" y="0"/>
                </a:lnTo>
                <a:lnTo>
                  <a:pt x="336974" y="0"/>
                </a:lnTo>
                <a:lnTo>
                  <a:pt x="336974" y="150725"/>
                </a:lnTo>
                <a:lnTo>
                  <a:pt x="499249" y="150725"/>
                </a:lnTo>
                <a:lnTo>
                  <a:pt x="499499" y="150915"/>
                </a:lnTo>
                <a:lnTo>
                  <a:pt x="507542" y="165949"/>
                </a:lnTo>
                <a:lnTo>
                  <a:pt x="402948" y="165949"/>
                </a:lnTo>
                <a:lnTo>
                  <a:pt x="376717" y="171080"/>
                </a:lnTo>
                <a:lnTo>
                  <a:pt x="355625" y="186059"/>
                </a:lnTo>
                <a:lnTo>
                  <a:pt x="341573" y="210268"/>
                </a:lnTo>
                <a:lnTo>
                  <a:pt x="336467" y="243088"/>
                </a:lnTo>
                <a:lnTo>
                  <a:pt x="341573" y="275853"/>
                </a:lnTo>
                <a:lnTo>
                  <a:pt x="355625" y="300435"/>
                </a:lnTo>
                <a:lnTo>
                  <a:pt x="376717" y="315882"/>
                </a:lnTo>
                <a:lnTo>
                  <a:pt x="402948" y="321242"/>
                </a:lnTo>
                <a:lnTo>
                  <a:pt x="505933" y="321242"/>
                </a:lnTo>
                <a:lnTo>
                  <a:pt x="498603" y="334437"/>
                </a:lnTo>
                <a:lnTo>
                  <a:pt x="336467" y="334437"/>
                </a:lnTo>
                <a:lnTo>
                  <a:pt x="336467" y="367424"/>
                </a:lnTo>
                <a:close/>
              </a:path>
              <a:path w="528954" h="374014">
                <a:moveTo>
                  <a:pt x="499249" y="150725"/>
                </a:moveTo>
                <a:lnTo>
                  <a:pt x="336974" y="150725"/>
                </a:lnTo>
                <a:lnTo>
                  <a:pt x="348464" y="136800"/>
                </a:lnTo>
                <a:lnTo>
                  <a:pt x="365711" y="124969"/>
                </a:lnTo>
                <a:lnTo>
                  <a:pt x="388001" y="116754"/>
                </a:lnTo>
                <a:lnTo>
                  <a:pt x="414620" y="113678"/>
                </a:lnTo>
                <a:lnTo>
                  <a:pt x="463720" y="123613"/>
                </a:lnTo>
                <a:lnTo>
                  <a:pt x="499249" y="150725"/>
                </a:lnTo>
                <a:close/>
              </a:path>
              <a:path w="528954" h="374014">
                <a:moveTo>
                  <a:pt x="505933" y="321242"/>
                </a:moveTo>
                <a:lnTo>
                  <a:pt x="402948" y="321242"/>
                </a:lnTo>
                <a:lnTo>
                  <a:pt x="429607" y="315882"/>
                </a:lnTo>
                <a:lnTo>
                  <a:pt x="450652" y="300435"/>
                </a:lnTo>
                <a:lnTo>
                  <a:pt x="464466" y="275853"/>
                </a:lnTo>
                <a:lnTo>
                  <a:pt x="469430" y="243088"/>
                </a:lnTo>
                <a:lnTo>
                  <a:pt x="464537" y="210268"/>
                </a:lnTo>
                <a:lnTo>
                  <a:pt x="450843" y="186059"/>
                </a:lnTo>
                <a:lnTo>
                  <a:pt x="429821" y="171080"/>
                </a:lnTo>
                <a:lnTo>
                  <a:pt x="402948" y="165949"/>
                </a:lnTo>
                <a:lnTo>
                  <a:pt x="507542" y="165949"/>
                </a:lnTo>
                <a:lnTo>
                  <a:pt x="521384" y="191824"/>
                </a:lnTo>
                <a:lnTo>
                  <a:pt x="528806" y="242581"/>
                </a:lnTo>
                <a:lnTo>
                  <a:pt x="520781" y="294511"/>
                </a:lnTo>
                <a:lnTo>
                  <a:pt x="505933" y="321242"/>
                </a:lnTo>
                <a:close/>
              </a:path>
              <a:path w="528954" h="374014">
                <a:moveTo>
                  <a:pt x="412591" y="373514"/>
                </a:moveTo>
                <a:lnTo>
                  <a:pt x="387922" y="370762"/>
                </a:lnTo>
                <a:lnTo>
                  <a:pt x="366726" y="362920"/>
                </a:lnTo>
                <a:lnTo>
                  <a:pt x="349432" y="350605"/>
                </a:lnTo>
                <a:lnTo>
                  <a:pt x="336467" y="334437"/>
                </a:lnTo>
                <a:lnTo>
                  <a:pt x="498603" y="334437"/>
                </a:lnTo>
                <a:lnTo>
                  <a:pt x="497722" y="336023"/>
                </a:lnTo>
                <a:lnTo>
                  <a:pt x="461151" y="363546"/>
                </a:lnTo>
                <a:lnTo>
                  <a:pt x="412591" y="373514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6772" y="1735622"/>
            <a:ext cx="647065" cy="375285"/>
          </a:xfrm>
          <a:custGeom>
            <a:avLst/>
            <a:gdLst/>
            <a:ahLst/>
            <a:cxnLst/>
            <a:rect l="l" t="t" r="r" b="b"/>
            <a:pathLst>
              <a:path w="647065" h="375285">
                <a:moveTo>
                  <a:pt x="178637" y="375036"/>
                </a:moveTo>
                <a:lnTo>
                  <a:pt x="133157" y="369480"/>
                </a:lnTo>
                <a:lnTo>
                  <a:pt x="91047" y="353082"/>
                </a:lnTo>
                <a:lnTo>
                  <a:pt x="54491" y="326253"/>
                </a:lnTo>
                <a:lnTo>
                  <a:pt x="25675" y="289402"/>
                </a:lnTo>
                <a:lnTo>
                  <a:pt x="6783" y="242935"/>
                </a:lnTo>
                <a:lnTo>
                  <a:pt x="0" y="187264"/>
                </a:lnTo>
                <a:lnTo>
                  <a:pt x="7029" y="131630"/>
                </a:lnTo>
                <a:lnTo>
                  <a:pt x="26464" y="85258"/>
                </a:lnTo>
                <a:lnTo>
                  <a:pt x="55824" y="48528"/>
                </a:lnTo>
                <a:lnTo>
                  <a:pt x="92626" y="21822"/>
                </a:lnTo>
                <a:lnTo>
                  <a:pt x="134391" y="5518"/>
                </a:lnTo>
                <a:lnTo>
                  <a:pt x="178637" y="0"/>
                </a:lnTo>
                <a:lnTo>
                  <a:pt x="235492" y="8064"/>
                </a:lnTo>
                <a:lnTo>
                  <a:pt x="281784" y="31020"/>
                </a:lnTo>
                <a:lnTo>
                  <a:pt x="295751" y="45674"/>
                </a:lnTo>
                <a:lnTo>
                  <a:pt x="178637" y="45674"/>
                </a:lnTo>
                <a:lnTo>
                  <a:pt x="140197" y="51386"/>
                </a:lnTo>
                <a:lnTo>
                  <a:pt x="105339" y="68474"/>
                </a:lnTo>
                <a:lnTo>
                  <a:pt x="76911" y="96866"/>
                </a:lnTo>
                <a:lnTo>
                  <a:pt x="57764" y="136486"/>
                </a:lnTo>
                <a:lnTo>
                  <a:pt x="50749" y="187264"/>
                </a:lnTo>
                <a:lnTo>
                  <a:pt x="57764" y="238094"/>
                </a:lnTo>
                <a:lnTo>
                  <a:pt x="76911" y="277841"/>
                </a:lnTo>
                <a:lnTo>
                  <a:pt x="105339" y="306383"/>
                </a:lnTo>
                <a:lnTo>
                  <a:pt x="140197" y="323597"/>
                </a:lnTo>
                <a:lnTo>
                  <a:pt x="178637" y="329362"/>
                </a:lnTo>
                <a:lnTo>
                  <a:pt x="294154" y="329362"/>
                </a:lnTo>
                <a:lnTo>
                  <a:pt x="281848" y="342493"/>
                </a:lnTo>
                <a:lnTo>
                  <a:pt x="235642" y="366448"/>
                </a:lnTo>
                <a:lnTo>
                  <a:pt x="178637" y="375036"/>
                </a:lnTo>
                <a:close/>
              </a:path>
              <a:path w="647065" h="375285">
                <a:moveTo>
                  <a:pt x="290792" y="130425"/>
                </a:moveTo>
                <a:lnTo>
                  <a:pt x="275766" y="94274"/>
                </a:lnTo>
                <a:lnTo>
                  <a:pt x="251652" y="67686"/>
                </a:lnTo>
                <a:lnTo>
                  <a:pt x="219070" y="51280"/>
                </a:lnTo>
                <a:lnTo>
                  <a:pt x="178637" y="45674"/>
                </a:lnTo>
                <a:lnTo>
                  <a:pt x="295751" y="45674"/>
                </a:lnTo>
                <a:lnTo>
                  <a:pt x="316088" y="67012"/>
                </a:lnTo>
                <a:lnTo>
                  <a:pt x="336974" y="114185"/>
                </a:lnTo>
                <a:lnTo>
                  <a:pt x="290792" y="130425"/>
                </a:lnTo>
                <a:close/>
              </a:path>
              <a:path w="647065" h="375285">
                <a:moveTo>
                  <a:pt x="294154" y="329362"/>
                </a:moveTo>
                <a:lnTo>
                  <a:pt x="178637" y="329362"/>
                </a:lnTo>
                <a:lnTo>
                  <a:pt x="220394" y="322804"/>
                </a:lnTo>
                <a:lnTo>
                  <a:pt x="253492" y="304685"/>
                </a:lnTo>
                <a:lnTo>
                  <a:pt x="277836" y="277336"/>
                </a:lnTo>
                <a:lnTo>
                  <a:pt x="293330" y="243088"/>
                </a:lnTo>
                <a:lnTo>
                  <a:pt x="337482" y="259328"/>
                </a:lnTo>
                <a:lnTo>
                  <a:pt x="316159" y="305882"/>
                </a:lnTo>
                <a:lnTo>
                  <a:pt x="294154" y="329362"/>
                </a:lnTo>
                <a:close/>
              </a:path>
              <a:path w="647065" h="375285">
                <a:moveTo>
                  <a:pt x="536926" y="375036"/>
                </a:moveTo>
                <a:lnTo>
                  <a:pt x="487683" y="365156"/>
                </a:lnTo>
                <a:lnTo>
                  <a:pt x="448622" y="337862"/>
                </a:lnTo>
                <a:lnTo>
                  <a:pt x="422883" y="296676"/>
                </a:lnTo>
                <a:lnTo>
                  <a:pt x="413605" y="245118"/>
                </a:lnTo>
                <a:lnTo>
                  <a:pt x="423018" y="192783"/>
                </a:lnTo>
                <a:lnTo>
                  <a:pt x="448940" y="151866"/>
                </a:lnTo>
                <a:lnTo>
                  <a:pt x="487898" y="125223"/>
                </a:lnTo>
                <a:lnTo>
                  <a:pt x="536419" y="115708"/>
                </a:lnTo>
                <a:lnTo>
                  <a:pt x="579365" y="122630"/>
                </a:lnTo>
                <a:lnTo>
                  <a:pt x="611274" y="140638"/>
                </a:lnTo>
                <a:lnTo>
                  <a:pt x="627936" y="159859"/>
                </a:lnTo>
                <a:lnTo>
                  <a:pt x="536419" y="159859"/>
                </a:lnTo>
                <a:lnTo>
                  <a:pt x="508570" y="165188"/>
                </a:lnTo>
                <a:lnTo>
                  <a:pt x="484908" y="181174"/>
                </a:lnTo>
                <a:lnTo>
                  <a:pt x="468478" y="207817"/>
                </a:lnTo>
                <a:lnTo>
                  <a:pt x="462325" y="245118"/>
                </a:lnTo>
                <a:lnTo>
                  <a:pt x="468415" y="282070"/>
                </a:lnTo>
                <a:lnTo>
                  <a:pt x="484781" y="308935"/>
                </a:lnTo>
                <a:lnTo>
                  <a:pt x="508570" y="325334"/>
                </a:lnTo>
                <a:lnTo>
                  <a:pt x="536926" y="330884"/>
                </a:lnTo>
                <a:lnTo>
                  <a:pt x="628987" y="330884"/>
                </a:lnTo>
                <a:lnTo>
                  <a:pt x="611401" y="350106"/>
                </a:lnTo>
                <a:lnTo>
                  <a:pt x="579254" y="368066"/>
                </a:lnTo>
                <a:lnTo>
                  <a:pt x="536926" y="375036"/>
                </a:lnTo>
                <a:close/>
              </a:path>
              <a:path w="647065" h="375285">
                <a:moveTo>
                  <a:pt x="601885" y="211624"/>
                </a:moveTo>
                <a:lnTo>
                  <a:pt x="594939" y="193473"/>
                </a:lnTo>
                <a:lnTo>
                  <a:pt x="582473" y="176797"/>
                </a:lnTo>
                <a:lnTo>
                  <a:pt x="563347" y="164593"/>
                </a:lnTo>
                <a:lnTo>
                  <a:pt x="536419" y="159859"/>
                </a:lnTo>
                <a:lnTo>
                  <a:pt x="627936" y="159859"/>
                </a:lnTo>
                <a:lnTo>
                  <a:pt x="632905" y="165593"/>
                </a:lnTo>
                <a:lnTo>
                  <a:pt x="645022" y="193354"/>
                </a:lnTo>
                <a:lnTo>
                  <a:pt x="601885" y="211624"/>
                </a:lnTo>
                <a:close/>
              </a:path>
              <a:path w="647065" h="375285">
                <a:moveTo>
                  <a:pt x="628987" y="330884"/>
                </a:moveTo>
                <a:lnTo>
                  <a:pt x="536926" y="330884"/>
                </a:lnTo>
                <a:lnTo>
                  <a:pt x="566035" y="325746"/>
                </a:lnTo>
                <a:lnTo>
                  <a:pt x="585962" y="312995"/>
                </a:lnTo>
                <a:lnTo>
                  <a:pt x="598372" y="296629"/>
                </a:lnTo>
                <a:lnTo>
                  <a:pt x="604930" y="280643"/>
                </a:lnTo>
                <a:lnTo>
                  <a:pt x="647052" y="298912"/>
                </a:lnTo>
                <a:lnTo>
                  <a:pt x="633841" y="325579"/>
                </a:lnTo>
                <a:lnTo>
                  <a:pt x="628987" y="330884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7057" y="3145693"/>
            <a:ext cx="1696128" cy="41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BFCA8A3E-04C6-4468-924C-857CFDE268D4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5D36251-1BC6-4C1D-8D3C-8FCD46AE7CAF}"/>
              </a:ext>
            </a:extLst>
          </p:cNvPr>
          <p:cNvSpPr txBox="1"/>
          <p:nvPr/>
        </p:nvSpPr>
        <p:spPr>
          <a:xfrm>
            <a:off x="6286388" y="6942783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TYPOGRAFIA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14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49AC722-8A07-42E8-81F8-1C5AA50C538A}"/>
              </a:ext>
            </a:extLst>
          </p:cNvPr>
          <p:cNvSpPr txBox="1"/>
          <p:nvPr/>
        </p:nvSpPr>
        <p:spPr>
          <a:xfrm>
            <a:off x="621820" y="1578217"/>
            <a:ext cx="4329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TYPOGRAFIA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Pääasiallisena typografiana niin otsikoissa kuin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leipätekstissä käytetään Suomen Lähetysseuran 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käytössä olevaa </a:t>
            </a:r>
            <a:r>
              <a:rPr lang="fi-FI" sz="12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Circular</a:t>
            </a: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Std –fonttia ja sen eri 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leikkauksia.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Otsikoissa ja huomion herättäjinä voidaan käyttää 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myös </a:t>
            </a:r>
            <a:r>
              <a:rPr lang="fi-FI" sz="12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Local</a:t>
            </a: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lang="fi-FI" sz="12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Brewery</a:t>
            </a: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–fonttia.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25F788B0-241A-4467-9FF6-4EC926030BBA}"/>
              </a:ext>
            </a:extLst>
          </p:cNvPr>
          <p:cNvSpPr txBox="1"/>
          <p:nvPr/>
        </p:nvSpPr>
        <p:spPr>
          <a:xfrm>
            <a:off x="5507057" y="2321747"/>
            <a:ext cx="191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Circular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Std:</a:t>
            </a:r>
          </a:p>
          <a:p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Bold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, Medium, </a:t>
            </a:r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Book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-leikkaukset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5035E5E-A285-4D12-9793-BF3D35EE51C3}"/>
              </a:ext>
            </a:extLst>
          </p:cNvPr>
          <p:cNvSpPr txBox="1"/>
          <p:nvPr/>
        </p:nvSpPr>
        <p:spPr>
          <a:xfrm>
            <a:off x="5507057" y="3805972"/>
            <a:ext cx="191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Local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Brewery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:</a:t>
            </a:r>
          </a:p>
          <a:p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Twp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-leikkaus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puu&#10;&#10;Kuvaus luotu automaattisesti">
            <a:extLst>
              <a:ext uri="{FF2B5EF4-FFF2-40B4-BE49-F238E27FC236}">
                <a16:creationId xmlns:a16="http://schemas.microsoft.com/office/drawing/2014/main" id="{CF650E2B-8A38-4BE8-845B-98DFE3D42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10234"/>
          <a:stretch/>
        </p:blipFill>
        <p:spPr>
          <a:xfrm>
            <a:off x="1" y="0"/>
            <a:ext cx="10693399" cy="75628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55900" y="4467225"/>
            <a:ext cx="3164205" cy="381635"/>
          </a:xfrm>
          <a:custGeom>
            <a:avLst/>
            <a:gdLst/>
            <a:ahLst/>
            <a:cxnLst/>
            <a:rect l="l" t="t" r="r" b="b"/>
            <a:pathLst>
              <a:path w="3164204" h="381635">
                <a:moveTo>
                  <a:pt x="80183" y="374529"/>
                </a:moveTo>
                <a:lnTo>
                  <a:pt x="0" y="374529"/>
                </a:lnTo>
                <a:lnTo>
                  <a:pt x="0" y="14717"/>
                </a:lnTo>
                <a:lnTo>
                  <a:pt x="80183" y="14717"/>
                </a:lnTo>
                <a:lnTo>
                  <a:pt x="80183" y="165949"/>
                </a:lnTo>
                <a:lnTo>
                  <a:pt x="181220" y="165949"/>
                </a:lnTo>
                <a:lnTo>
                  <a:pt x="177114" y="170517"/>
                </a:lnTo>
                <a:lnTo>
                  <a:pt x="220126" y="232938"/>
                </a:lnTo>
                <a:lnTo>
                  <a:pt x="120783" y="232938"/>
                </a:lnTo>
                <a:lnTo>
                  <a:pt x="80183" y="278105"/>
                </a:lnTo>
                <a:lnTo>
                  <a:pt x="80183" y="374529"/>
                </a:lnTo>
                <a:close/>
              </a:path>
              <a:path w="3164204" h="381635">
                <a:moveTo>
                  <a:pt x="181220" y="165949"/>
                </a:moveTo>
                <a:lnTo>
                  <a:pt x="80183" y="165949"/>
                </a:lnTo>
                <a:lnTo>
                  <a:pt x="211624" y="14717"/>
                </a:lnTo>
                <a:lnTo>
                  <a:pt x="317182" y="14717"/>
                </a:lnTo>
                <a:lnTo>
                  <a:pt x="181220" y="165949"/>
                </a:lnTo>
                <a:close/>
              </a:path>
              <a:path w="3164204" h="381635">
                <a:moveTo>
                  <a:pt x="317689" y="374529"/>
                </a:moveTo>
                <a:lnTo>
                  <a:pt x="217714" y="374529"/>
                </a:lnTo>
                <a:lnTo>
                  <a:pt x="120783" y="232938"/>
                </a:lnTo>
                <a:lnTo>
                  <a:pt x="220126" y="232938"/>
                </a:lnTo>
                <a:lnTo>
                  <a:pt x="317689" y="374529"/>
                </a:lnTo>
                <a:close/>
              </a:path>
              <a:path w="3164204" h="381635">
                <a:moveTo>
                  <a:pt x="423248" y="380111"/>
                </a:moveTo>
                <a:lnTo>
                  <a:pt x="382355" y="372292"/>
                </a:lnTo>
                <a:lnTo>
                  <a:pt x="352262" y="351057"/>
                </a:lnTo>
                <a:lnTo>
                  <a:pt x="333683" y="319735"/>
                </a:lnTo>
                <a:lnTo>
                  <a:pt x="327332" y="281658"/>
                </a:lnTo>
                <a:lnTo>
                  <a:pt x="327332" y="122305"/>
                </a:lnTo>
                <a:lnTo>
                  <a:pt x="404471" y="122305"/>
                </a:lnTo>
                <a:lnTo>
                  <a:pt x="404545" y="265925"/>
                </a:lnTo>
                <a:lnTo>
                  <a:pt x="406961" y="282514"/>
                </a:lnTo>
                <a:lnTo>
                  <a:pt x="414494" y="296375"/>
                </a:lnTo>
                <a:lnTo>
                  <a:pt x="427165" y="305668"/>
                </a:lnTo>
                <a:lnTo>
                  <a:pt x="445070" y="309062"/>
                </a:lnTo>
                <a:lnTo>
                  <a:pt x="564331" y="309062"/>
                </a:lnTo>
                <a:lnTo>
                  <a:pt x="564331" y="329362"/>
                </a:lnTo>
                <a:lnTo>
                  <a:pt x="564656" y="345483"/>
                </a:lnTo>
                <a:lnTo>
                  <a:pt x="564861" y="349154"/>
                </a:lnTo>
                <a:lnTo>
                  <a:pt x="490744" y="349154"/>
                </a:lnTo>
                <a:lnTo>
                  <a:pt x="478200" y="363197"/>
                </a:lnTo>
                <a:lnTo>
                  <a:pt x="461563" y="372816"/>
                </a:lnTo>
                <a:lnTo>
                  <a:pt x="442644" y="378343"/>
                </a:lnTo>
                <a:lnTo>
                  <a:pt x="423248" y="380111"/>
                </a:lnTo>
                <a:close/>
              </a:path>
              <a:path w="3164204" h="381635">
                <a:moveTo>
                  <a:pt x="564331" y="309062"/>
                </a:moveTo>
                <a:lnTo>
                  <a:pt x="445070" y="309062"/>
                </a:lnTo>
                <a:lnTo>
                  <a:pt x="462571" y="305890"/>
                </a:lnTo>
                <a:lnTo>
                  <a:pt x="475837" y="297009"/>
                </a:lnTo>
                <a:lnTo>
                  <a:pt x="484250" y="283370"/>
                </a:lnTo>
                <a:lnTo>
                  <a:pt x="487192" y="265925"/>
                </a:lnTo>
                <a:lnTo>
                  <a:pt x="487192" y="122305"/>
                </a:lnTo>
                <a:lnTo>
                  <a:pt x="564331" y="122305"/>
                </a:lnTo>
                <a:lnTo>
                  <a:pt x="564331" y="309062"/>
                </a:lnTo>
                <a:close/>
              </a:path>
              <a:path w="3164204" h="381635">
                <a:moveTo>
                  <a:pt x="566868" y="374529"/>
                </a:moveTo>
                <a:lnTo>
                  <a:pt x="492774" y="374529"/>
                </a:lnTo>
                <a:lnTo>
                  <a:pt x="492029" y="369565"/>
                </a:lnTo>
                <a:lnTo>
                  <a:pt x="491379" y="362603"/>
                </a:lnTo>
                <a:lnTo>
                  <a:pt x="490919" y="355260"/>
                </a:lnTo>
                <a:lnTo>
                  <a:pt x="490744" y="349154"/>
                </a:lnTo>
                <a:lnTo>
                  <a:pt x="564861" y="349154"/>
                </a:lnTo>
                <a:lnTo>
                  <a:pt x="565409" y="358987"/>
                </a:lnTo>
                <a:lnTo>
                  <a:pt x="566257" y="368970"/>
                </a:lnTo>
                <a:lnTo>
                  <a:pt x="566868" y="374529"/>
                </a:lnTo>
                <a:close/>
              </a:path>
              <a:path w="3164204" h="381635">
                <a:moveTo>
                  <a:pt x="781537" y="374529"/>
                </a:moveTo>
                <a:lnTo>
                  <a:pt x="703891" y="374529"/>
                </a:lnTo>
                <a:lnTo>
                  <a:pt x="600363" y="122305"/>
                </a:lnTo>
                <a:lnTo>
                  <a:pt x="684099" y="122305"/>
                </a:lnTo>
                <a:lnTo>
                  <a:pt x="742460" y="279120"/>
                </a:lnTo>
                <a:lnTo>
                  <a:pt x="817819" y="279120"/>
                </a:lnTo>
                <a:lnTo>
                  <a:pt x="781537" y="374529"/>
                </a:lnTo>
                <a:close/>
              </a:path>
              <a:path w="3164204" h="381635">
                <a:moveTo>
                  <a:pt x="817819" y="279120"/>
                </a:moveTo>
                <a:lnTo>
                  <a:pt x="742460" y="279120"/>
                </a:lnTo>
                <a:lnTo>
                  <a:pt x="796254" y="122305"/>
                </a:lnTo>
                <a:lnTo>
                  <a:pt x="877453" y="122305"/>
                </a:lnTo>
                <a:lnTo>
                  <a:pt x="817819" y="279120"/>
                </a:lnTo>
                <a:close/>
              </a:path>
              <a:path w="3164204" h="381635">
                <a:moveTo>
                  <a:pt x="975399" y="212131"/>
                </a:moveTo>
                <a:lnTo>
                  <a:pt x="908410" y="198429"/>
                </a:lnTo>
                <a:lnTo>
                  <a:pt x="916562" y="170144"/>
                </a:lnTo>
                <a:lnTo>
                  <a:pt x="937084" y="143049"/>
                </a:lnTo>
                <a:lnTo>
                  <a:pt x="970927" y="122709"/>
                </a:lnTo>
                <a:lnTo>
                  <a:pt x="1019043" y="114693"/>
                </a:lnTo>
                <a:lnTo>
                  <a:pt x="1070958" y="122638"/>
                </a:lnTo>
                <a:lnTo>
                  <a:pt x="1105507" y="144000"/>
                </a:lnTo>
                <a:lnTo>
                  <a:pt x="1124739" y="175084"/>
                </a:lnTo>
                <a:lnTo>
                  <a:pt x="1018536" y="175084"/>
                </a:lnTo>
                <a:lnTo>
                  <a:pt x="1000663" y="178232"/>
                </a:lnTo>
                <a:lnTo>
                  <a:pt x="987452" y="186566"/>
                </a:lnTo>
                <a:lnTo>
                  <a:pt x="978997" y="198429"/>
                </a:lnTo>
                <a:lnTo>
                  <a:pt x="975399" y="212131"/>
                </a:lnTo>
                <a:close/>
              </a:path>
              <a:path w="3164204" h="381635">
                <a:moveTo>
                  <a:pt x="990624" y="381633"/>
                </a:moveTo>
                <a:lnTo>
                  <a:pt x="953648" y="375298"/>
                </a:lnTo>
                <a:lnTo>
                  <a:pt x="926236" y="358352"/>
                </a:lnTo>
                <a:lnTo>
                  <a:pt x="909195" y="333890"/>
                </a:lnTo>
                <a:lnTo>
                  <a:pt x="903335" y="305002"/>
                </a:lnTo>
                <a:lnTo>
                  <a:pt x="909140" y="275124"/>
                </a:lnTo>
                <a:lnTo>
                  <a:pt x="925031" y="252477"/>
                </a:lnTo>
                <a:lnTo>
                  <a:pt x="948724" y="237062"/>
                </a:lnTo>
                <a:lnTo>
                  <a:pt x="977937" y="228878"/>
                </a:lnTo>
                <a:lnTo>
                  <a:pt x="1051016" y="217714"/>
                </a:lnTo>
                <a:lnTo>
                  <a:pt x="1055583" y="211116"/>
                </a:lnTo>
                <a:lnTo>
                  <a:pt x="1055583" y="202489"/>
                </a:lnTo>
                <a:lnTo>
                  <a:pt x="1053220" y="191998"/>
                </a:lnTo>
                <a:lnTo>
                  <a:pt x="1046194" y="183268"/>
                </a:lnTo>
                <a:lnTo>
                  <a:pt x="1034601" y="177297"/>
                </a:lnTo>
                <a:lnTo>
                  <a:pt x="1018536" y="175084"/>
                </a:lnTo>
                <a:lnTo>
                  <a:pt x="1124739" y="175084"/>
                </a:lnTo>
                <a:lnTo>
                  <a:pt x="1130692" y="212131"/>
                </a:lnTo>
                <a:lnTo>
                  <a:pt x="1130692" y="264403"/>
                </a:lnTo>
                <a:lnTo>
                  <a:pt x="1055583" y="264403"/>
                </a:lnTo>
                <a:lnTo>
                  <a:pt x="1007879" y="272015"/>
                </a:lnTo>
                <a:lnTo>
                  <a:pt x="996587" y="274949"/>
                </a:lnTo>
                <a:lnTo>
                  <a:pt x="987579" y="280262"/>
                </a:lnTo>
                <a:lnTo>
                  <a:pt x="981616" y="288429"/>
                </a:lnTo>
                <a:lnTo>
                  <a:pt x="979459" y="299927"/>
                </a:lnTo>
                <a:lnTo>
                  <a:pt x="981140" y="309538"/>
                </a:lnTo>
                <a:lnTo>
                  <a:pt x="986437" y="317816"/>
                </a:lnTo>
                <a:lnTo>
                  <a:pt x="995731" y="323621"/>
                </a:lnTo>
                <a:lnTo>
                  <a:pt x="1009401" y="325809"/>
                </a:lnTo>
                <a:lnTo>
                  <a:pt x="1130692" y="325809"/>
                </a:lnTo>
                <a:lnTo>
                  <a:pt x="1130692" y="335452"/>
                </a:lnTo>
                <a:lnTo>
                  <a:pt x="1130997" y="346109"/>
                </a:lnTo>
                <a:lnTo>
                  <a:pt x="1061673" y="346109"/>
                </a:lnTo>
                <a:lnTo>
                  <a:pt x="1049715" y="360652"/>
                </a:lnTo>
                <a:lnTo>
                  <a:pt x="1033761" y="371864"/>
                </a:lnTo>
                <a:lnTo>
                  <a:pt x="1014000" y="379080"/>
                </a:lnTo>
                <a:lnTo>
                  <a:pt x="990624" y="381633"/>
                </a:lnTo>
                <a:close/>
              </a:path>
              <a:path w="3164204" h="381635">
                <a:moveTo>
                  <a:pt x="1130692" y="325809"/>
                </a:moveTo>
                <a:lnTo>
                  <a:pt x="1009401" y="325809"/>
                </a:lnTo>
                <a:lnTo>
                  <a:pt x="1026251" y="323454"/>
                </a:lnTo>
                <a:lnTo>
                  <a:pt x="1041056" y="315342"/>
                </a:lnTo>
                <a:lnTo>
                  <a:pt x="1051578" y="299903"/>
                </a:lnTo>
                <a:lnTo>
                  <a:pt x="1055583" y="275568"/>
                </a:lnTo>
                <a:lnTo>
                  <a:pt x="1055583" y="264403"/>
                </a:lnTo>
                <a:lnTo>
                  <a:pt x="1130692" y="264403"/>
                </a:lnTo>
                <a:lnTo>
                  <a:pt x="1130692" y="325809"/>
                </a:lnTo>
                <a:close/>
              </a:path>
              <a:path w="3164204" h="381635">
                <a:moveTo>
                  <a:pt x="1133737" y="374529"/>
                </a:moveTo>
                <a:lnTo>
                  <a:pt x="1064210" y="374529"/>
                </a:lnTo>
                <a:lnTo>
                  <a:pt x="1063600" y="371658"/>
                </a:lnTo>
                <a:lnTo>
                  <a:pt x="1062751" y="366028"/>
                </a:lnTo>
                <a:lnTo>
                  <a:pt x="1061998" y="357543"/>
                </a:lnTo>
                <a:lnTo>
                  <a:pt x="1061673" y="346109"/>
                </a:lnTo>
                <a:lnTo>
                  <a:pt x="1130997" y="346109"/>
                </a:lnTo>
                <a:lnTo>
                  <a:pt x="1131096" y="349550"/>
                </a:lnTo>
                <a:lnTo>
                  <a:pt x="1132024" y="361461"/>
                </a:lnTo>
                <a:lnTo>
                  <a:pt x="1133047" y="370136"/>
                </a:lnTo>
                <a:lnTo>
                  <a:pt x="1133737" y="374529"/>
                </a:lnTo>
                <a:close/>
              </a:path>
              <a:path w="3164204" h="381635">
                <a:moveTo>
                  <a:pt x="1411184" y="151232"/>
                </a:moveTo>
                <a:lnTo>
                  <a:pt x="1266192" y="151232"/>
                </a:lnTo>
                <a:lnTo>
                  <a:pt x="1279030" y="136103"/>
                </a:lnTo>
                <a:lnTo>
                  <a:pt x="1296959" y="124589"/>
                </a:lnTo>
                <a:lnTo>
                  <a:pt x="1317647" y="117262"/>
                </a:lnTo>
                <a:lnTo>
                  <a:pt x="1338763" y="114693"/>
                </a:lnTo>
                <a:lnTo>
                  <a:pt x="1363837" y="117381"/>
                </a:lnTo>
                <a:lnTo>
                  <a:pt x="1384818" y="125160"/>
                </a:lnTo>
                <a:lnTo>
                  <a:pt x="1401423" y="137601"/>
                </a:lnTo>
                <a:lnTo>
                  <a:pt x="1411184" y="151232"/>
                </a:lnTo>
                <a:close/>
              </a:path>
              <a:path w="3164204" h="381635">
                <a:moveTo>
                  <a:pt x="1568022" y="154277"/>
                </a:moveTo>
                <a:lnTo>
                  <a:pt x="1413365" y="154277"/>
                </a:lnTo>
                <a:lnTo>
                  <a:pt x="1429145" y="136103"/>
                </a:lnTo>
                <a:lnTo>
                  <a:pt x="1447113" y="123828"/>
                </a:lnTo>
                <a:lnTo>
                  <a:pt x="1467746" y="116881"/>
                </a:lnTo>
                <a:lnTo>
                  <a:pt x="1491519" y="114693"/>
                </a:lnTo>
                <a:lnTo>
                  <a:pt x="1526234" y="120124"/>
                </a:lnTo>
                <a:lnTo>
                  <a:pt x="1556097" y="137213"/>
                </a:lnTo>
                <a:lnTo>
                  <a:pt x="1568022" y="154277"/>
                </a:lnTo>
                <a:close/>
              </a:path>
              <a:path w="3164204" h="381635">
                <a:moveTo>
                  <a:pt x="1269745" y="374529"/>
                </a:moveTo>
                <a:lnTo>
                  <a:pt x="1192606" y="374529"/>
                </a:lnTo>
                <a:lnTo>
                  <a:pt x="1192606" y="122305"/>
                </a:lnTo>
                <a:lnTo>
                  <a:pt x="1266192" y="122305"/>
                </a:lnTo>
                <a:lnTo>
                  <a:pt x="1266192" y="151232"/>
                </a:lnTo>
                <a:lnTo>
                  <a:pt x="1411184" y="151232"/>
                </a:lnTo>
                <a:lnTo>
                  <a:pt x="1413365" y="154277"/>
                </a:lnTo>
                <a:lnTo>
                  <a:pt x="1568022" y="154277"/>
                </a:lnTo>
                <a:lnTo>
                  <a:pt x="1577015" y="167147"/>
                </a:lnTo>
                <a:lnTo>
                  <a:pt x="1580348" y="185742"/>
                </a:lnTo>
                <a:lnTo>
                  <a:pt x="1311359" y="185742"/>
                </a:lnTo>
                <a:lnTo>
                  <a:pt x="1293509" y="189350"/>
                </a:lnTo>
                <a:lnTo>
                  <a:pt x="1280465" y="199000"/>
                </a:lnTo>
                <a:lnTo>
                  <a:pt x="1272464" y="212932"/>
                </a:lnTo>
                <a:lnTo>
                  <a:pt x="1269828" y="228878"/>
                </a:lnTo>
                <a:lnTo>
                  <a:pt x="1269745" y="374529"/>
                </a:lnTo>
                <a:close/>
              </a:path>
              <a:path w="3164204" h="381635">
                <a:moveTo>
                  <a:pt x="1428082" y="374529"/>
                </a:moveTo>
                <a:lnTo>
                  <a:pt x="1351958" y="374529"/>
                </a:lnTo>
                <a:lnTo>
                  <a:pt x="1351958" y="228371"/>
                </a:lnTo>
                <a:lnTo>
                  <a:pt x="1349540" y="211647"/>
                </a:lnTo>
                <a:lnTo>
                  <a:pt x="1342126" y="198112"/>
                </a:lnTo>
                <a:lnTo>
                  <a:pt x="1329478" y="189048"/>
                </a:lnTo>
                <a:lnTo>
                  <a:pt x="1311359" y="185742"/>
                </a:lnTo>
                <a:lnTo>
                  <a:pt x="1470204" y="185742"/>
                </a:lnTo>
                <a:lnTo>
                  <a:pt x="1452050" y="189350"/>
                </a:lnTo>
                <a:lnTo>
                  <a:pt x="1438866" y="198936"/>
                </a:lnTo>
                <a:lnTo>
                  <a:pt x="1430810" y="212718"/>
                </a:lnTo>
                <a:lnTo>
                  <a:pt x="1428168" y="228371"/>
                </a:lnTo>
                <a:lnTo>
                  <a:pt x="1428082" y="374529"/>
                </a:lnTo>
                <a:close/>
              </a:path>
              <a:path w="3164204" h="381635">
                <a:moveTo>
                  <a:pt x="1584897" y="374529"/>
                </a:moveTo>
                <a:lnTo>
                  <a:pt x="1510296" y="374529"/>
                </a:lnTo>
                <a:lnTo>
                  <a:pt x="1510296" y="228371"/>
                </a:lnTo>
                <a:lnTo>
                  <a:pt x="1507885" y="211647"/>
                </a:lnTo>
                <a:lnTo>
                  <a:pt x="1500527" y="198112"/>
                </a:lnTo>
                <a:lnTo>
                  <a:pt x="1488030" y="189048"/>
                </a:lnTo>
                <a:lnTo>
                  <a:pt x="1470204" y="185742"/>
                </a:lnTo>
                <a:lnTo>
                  <a:pt x="1580348" y="185742"/>
                </a:lnTo>
                <a:lnTo>
                  <a:pt x="1584897" y="211116"/>
                </a:lnTo>
                <a:lnTo>
                  <a:pt x="1584897" y="374529"/>
                </a:lnTo>
                <a:close/>
              </a:path>
              <a:path w="3164204" h="381635">
                <a:moveTo>
                  <a:pt x="1711263" y="212131"/>
                </a:moveTo>
                <a:lnTo>
                  <a:pt x="1644274" y="198429"/>
                </a:lnTo>
                <a:lnTo>
                  <a:pt x="1652425" y="170144"/>
                </a:lnTo>
                <a:lnTo>
                  <a:pt x="1672947" y="143049"/>
                </a:lnTo>
                <a:lnTo>
                  <a:pt x="1706790" y="122709"/>
                </a:lnTo>
                <a:lnTo>
                  <a:pt x="1754907" y="114693"/>
                </a:lnTo>
                <a:lnTo>
                  <a:pt x="1806822" y="122638"/>
                </a:lnTo>
                <a:lnTo>
                  <a:pt x="1841371" y="144000"/>
                </a:lnTo>
                <a:lnTo>
                  <a:pt x="1860603" y="175084"/>
                </a:lnTo>
                <a:lnTo>
                  <a:pt x="1754399" y="175084"/>
                </a:lnTo>
                <a:lnTo>
                  <a:pt x="1736526" y="178232"/>
                </a:lnTo>
                <a:lnTo>
                  <a:pt x="1723316" y="186566"/>
                </a:lnTo>
                <a:lnTo>
                  <a:pt x="1714861" y="198429"/>
                </a:lnTo>
                <a:lnTo>
                  <a:pt x="1711263" y="212131"/>
                </a:lnTo>
                <a:close/>
              </a:path>
              <a:path w="3164204" h="381635">
                <a:moveTo>
                  <a:pt x="1726487" y="381633"/>
                </a:moveTo>
                <a:lnTo>
                  <a:pt x="1689512" y="375298"/>
                </a:lnTo>
                <a:lnTo>
                  <a:pt x="1662099" y="358352"/>
                </a:lnTo>
                <a:lnTo>
                  <a:pt x="1645059" y="333890"/>
                </a:lnTo>
                <a:lnTo>
                  <a:pt x="1639199" y="305002"/>
                </a:lnTo>
                <a:lnTo>
                  <a:pt x="1645003" y="275124"/>
                </a:lnTo>
                <a:lnTo>
                  <a:pt x="1660894" y="252477"/>
                </a:lnTo>
                <a:lnTo>
                  <a:pt x="1684588" y="237062"/>
                </a:lnTo>
                <a:lnTo>
                  <a:pt x="1713800" y="228878"/>
                </a:lnTo>
                <a:lnTo>
                  <a:pt x="1786879" y="217714"/>
                </a:lnTo>
                <a:lnTo>
                  <a:pt x="1791446" y="211116"/>
                </a:lnTo>
                <a:lnTo>
                  <a:pt x="1791446" y="202489"/>
                </a:lnTo>
                <a:lnTo>
                  <a:pt x="1789083" y="191998"/>
                </a:lnTo>
                <a:lnTo>
                  <a:pt x="1782058" y="183268"/>
                </a:lnTo>
                <a:lnTo>
                  <a:pt x="1770465" y="177297"/>
                </a:lnTo>
                <a:lnTo>
                  <a:pt x="1754399" y="175084"/>
                </a:lnTo>
                <a:lnTo>
                  <a:pt x="1860603" y="175084"/>
                </a:lnTo>
                <a:lnTo>
                  <a:pt x="1866555" y="212131"/>
                </a:lnTo>
                <a:lnTo>
                  <a:pt x="1866555" y="264403"/>
                </a:lnTo>
                <a:lnTo>
                  <a:pt x="1791446" y="264403"/>
                </a:lnTo>
                <a:lnTo>
                  <a:pt x="1743742" y="272015"/>
                </a:lnTo>
                <a:lnTo>
                  <a:pt x="1732450" y="274949"/>
                </a:lnTo>
                <a:lnTo>
                  <a:pt x="1723442" y="280262"/>
                </a:lnTo>
                <a:lnTo>
                  <a:pt x="1717479" y="288429"/>
                </a:lnTo>
                <a:lnTo>
                  <a:pt x="1715322" y="299927"/>
                </a:lnTo>
                <a:lnTo>
                  <a:pt x="1717004" y="309538"/>
                </a:lnTo>
                <a:lnTo>
                  <a:pt x="1722301" y="317816"/>
                </a:lnTo>
                <a:lnTo>
                  <a:pt x="1731594" y="323621"/>
                </a:lnTo>
                <a:lnTo>
                  <a:pt x="1745265" y="325809"/>
                </a:lnTo>
                <a:lnTo>
                  <a:pt x="1866555" y="325809"/>
                </a:lnTo>
                <a:lnTo>
                  <a:pt x="1866555" y="335452"/>
                </a:lnTo>
                <a:lnTo>
                  <a:pt x="1866861" y="346109"/>
                </a:lnTo>
                <a:lnTo>
                  <a:pt x="1797536" y="346109"/>
                </a:lnTo>
                <a:lnTo>
                  <a:pt x="1785578" y="360652"/>
                </a:lnTo>
                <a:lnTo>
                  <a:pt x="1769624" y="371864"/>
                </a:lnTo>
                <a:lnTo>
                  <a:pt x="1749864" y="379080"/>
                </a:lnTo>
                <a:lnTo>
                  <a:pt x="1726487" y="381633"/>
                </a:lnTo>
                <a:close/>
              </a:path>
              <a:path w="3164204" h="381635">
                <a:moveTo>
                  <a:pt x="1866555" y="325809"/>
                </a:moveTo>
                <a:lnTo>
                  <a:pt x="1745265" y="325809"/>
                </a:lnTo>
                <a:lnTo>
                  <a:pt x="1762115" y="323454"/>
                </a:lnTo>
                <a:lnTo>
                  <a:pt x="1776919" y="315342"/>
                </a:lnTo>
                <a:lnTo>
                  <a:pt x="1787442" y="299903"/>
                </a:lnTo>
                <a:lnTo>
                  <a:pt x="1791446" y="275568"/>
                </a:lnTo>
                <a:lnTo>
                  <a:pt x="1791446" y="264403"/>
                </a:lnTo>
                <a:lnTo>
                  <a:pt x="1866555" y="264403"/>
                </a:lnTo>
                <a:lnTo>
                  <a:pt x="1866555" y="325809"/>
                </a:lnTo>
                <a:close/>
              </a:path>
              <a:path w="3164204" h="381635">
                <a:moveTo>
                  <a:pt x="1869600" y="374529"/>
                </a:moveTo>
                <a:lnTo>
                  <a:pt x="1800074" y="374529"/>
                </a:lnTo>
                <a:lnTo>
                  <a:pt x="1799463" y="371658"/>
                </a:lnTo>
                <a:lnTo>
                  <a:pt x="1798615" y="366028"/>
                </a:lnTo>
                <a:lnTo>
                  <a:pt x="1797861" y="357543"/>
                </a:lnTo>
                <a:lnTo>
                  <a:pt x="1797536" y="346109"/>
                </a:lnTo>
                <a:lnTo>
                  <a:pt x="1866861" y="346109"/>
                </a:lnTo>
                <a:lnTo>
                  <a:pt x="1866960" y="349550"/>
                </a:lnTo>
                <a:lnTo>
                  <a:pt x="1867887" y="361461"/>
                </a:lnTo>
                <a:lnTo>
                  <a:pt x="1868910" y="370136"/>
                </a:lnTo>
                <a:lnTo>
                  <a:pt x="1869600" y="374529"/>
                </a:lnTo>
                <a:close/>
              </a:path>
              <a:path w="3164204" h="381635">
                <a:moveTo>
                  <a:pt x="1985308" y="212131"/>
                </a:moveTo>
                <a:lnTo>
                  <a:pt x="1918319" y="198429"/>
                </a:lnTo>
                <a:lnTo>
                  <a:pt x="1926471" y="170144"/>
                </a:lnTo>
                <a:lnTo>
                  <a:pt x="1946993" y="143049"/>
                </a:lnTo>
                <a:lnTo>
                  <a:pt x="1980836" y="122709"/>
                </a:lnTo>
                <a:lnTo>
                  <a:pt x="2028953" y="114693"/>
                </a:lnTo>
                <a:lnTo>
                  <a:pt x="2080868" y="122638"/>
                </a:lnTo>
                <a:lnTo>
                  <a:pt x="2115417" y="144000"/>
                </a:lnTo>
                <a:lnTo>
                  <a:pt x="2134648" y="175084"/>
                </a:lnTo>
                <a:lnTo>
                  <a:pt x="2028445" y="175084"/>
                </a:lnTo>
                <a:lnTo>
                  <a:pt x="2010572" y="178232"/>
                </a:lnTo>
                <a:lnTo>
                  <a:pt x="1997361" y="186566"/>
                </a:lnTo>
                <a:lnTo>
                  <a:pt x="1988906" y="198429"/>
                </a:lnTo>
                <a:lnTo>
                  <a:pt x="1985308" y="212131"/>
                </a:lnTo>
                <a:close/>
              </a:path>
              <a:path w="3164204" h="381635">
                <a:moveTo>
                  <a:pt x="2000533" y="381633"/>
                </a:moveTo>
                <a:lnTo>
                  <a:pt x="1963558" y="375298"/>
                </a:lnTo>
                <a:lnTo>
                  <a:pt x="1936145" y="358352"/>
                </a:lnTo>
                <a:lnTo>
                  <a:pt x="1919104" y="333890"/>
                </a:lnTo>
                <a:lnTo>
                  <a:pt x="1913244" y="305002"/>
                </a:lnTo>
                <a:lnTo>
                  <a:pt x="1919049" y="275124"/>
                </a:lnTo>
                <a:lnTo>
                  <a:pt x="1934940" y="252477"/>
                </a:lnTo>
                <a:lnTo>
                  <a:pt x="1958633" y="237062"/>
                </a:lnTo>
                <a:lnTo>
                  <a:pt x="1987846" y="228878"/>
                </a:lnTo>
                <a:lnTo>
                  <a:pt x="2060925" y="217714"/>
                </a:lnTo>
                <a:lnTo>
                  <a:pt x="2065492" y="211116"/>
                </a:lnTo>
                <a:lnTo>
                  <a:pt x="2065492" y="202489"/>
                </a:lnTo>
                <a:lnTo>
                  <a:pt x="2063129" y="191998"/>
                </a:lnTo>
                <a:lnTo>
                  <a:pt x="2056103" y="183268"/>
                </a:lnTo>
                <a:lnTo>
                  <a:pt x="2044510" y="177297"/>
                </a:lnTo>
                <a:lnTo>
                  <a:pt x="2028445" y="175084"/>
                </a:lnTo>
                <a:lnTo>
                  <a:pt x="2134648" y="175084"/>
                </a:lnTo>
                <a:lnTo>
                  <a:pt x="2140601" y="212131"/>
                </a:lnTo>
                <a:lnTo>
                  <a:pt x="2140601" y="264403"/>
                </a:lnTo>
                <a:lnTo>
                  <a:pt x="2065492" y="264403"/>
                </a:lnTo>
                <a:lnTo>
                  <a:pt x="2017788" y="272015"/>
                </a:lnTo>
                <a:lnTo>
                  <a:pt x="2006496" y="274949"/>
                </a:lnTo>
                <a:lnTo>
                  <a:pt x="1997488" y="280262"/>
                </a:lnTo>
                <a:lnTo>
                  <a:pt x="1991525" y="288429"/>
                </a:lnTo>
                <a:lnTo>
                  <a:pt x="1989368" y="299927"/>
                </a:lnTo>
                <a:lnTo>
                  <a:pt x="1991049" y="309538"/>
                </a:lnTo>
                <a:lnTo>
                  <a:pt x="1996346" y="317816"/>
                </a:lnTo>
                <a:lnTo>
                  <a:pt x="2005640" y="323621"/>
                </a:lnTo>
                <a:lnTo>
                  <a:pt x="2019310" y="325809"/>
                </a:lnTo>
                <a:lnTo>
                  <a:pt x="2140601" y="325809"/>
                </a:lnTo>
                <a:lnTo>
                  <a:pt x="2140601" y="335452"/>
                </a:lnTo>
                <a:lnTo>
                  <a:pt x="2140907" y="346109"/>
                </a:lnTo>
                <a:lnTo>
                  <a:pt x="2071582" y="346109"/>
                </a:lnTo>
                <a:lnTo>
                  <a:pt x="2059624" y="360652"/>
                </a:lnTo>
                <a:lnTo>
                  <a:pt x="2043670" y="371864"/>
                </a:lnTo>
                <a:lnTo>
                  <a:pt x="2023909" y="379080"/>
                </a:lnTo>
                <a:lnTo>
                  <a:pt x="2000533" y="381633"/>
                </a:lnTo>
                <a:close/>
              </a:path>
              <a:path w="3164204" h="381635">
                <a:moveTo>
                  <a:pt x="2140601" y="325809"/>
                </a:moveTo>
                <a:lnTo>
                  <a:pt x="2019310" y="325809"/>
                </a:lnTo>
                <a:lnTo>
                  <a:pt x="2036161" y="323454"/>
                </a:lnTo>
                <a:lnTo>
                  <a:pt x="2050965" y="315342"/>
                </a:lnTo>
                <a:lnTo>
                  <a:pt x="2061488" y="299903"/>
                </a:lnTo>
                <a:lnTo>
                  <a:pt x="2065492" y="275568"/>
                </a:lnTo>
                <a:lnTo>
                  <a:pt x="2065492" y="264403"/>
                </a:lnTo>
                <a:lnTo>
                  <a:pt x="2140601" y="264403"/>
                </a:lnTo>
                <a:lnTo>
                  <a:pt x="2140601" y="325809"/>
                </a:lnTo>
                <a:close/>
              </a:path>
              <a:path w="3164204" h="381635">
                <a:moveTo>
                  <a:pt x="2143646" y="374529"/>
                </a:moveTo>
                <a:lnTo>
                  <a:pt x="2074120" y="374529"/>
                </a:lnTo>
                <a:lnTo>
                  <a:pt x="2073509" y="371658"/>
                </a:lnTo>
                <a:lnTo>
                  <a:pt x="2072660" y="366028"/>
                </a:lnTo>
                <a:lnTo>
                  <a:pt x="2071907" y="357543"/>
                </a:lnTo>
                <a:lnTo>
                  <a:pt x="2071582" y="346109"/>
                </a:lnTo>
                <a:lnTo>
                  <a:pt x="2140907" y="346109"/>
                </a:lnTo>
                <a:lnTo>
                  <a:pt x="2141005" y="349550"/>
                </a:lnTo>
                <a:lnTo>
                  <a:pt x="2141933" y="361461"/>
                </a:lnTo>
                <a:lnTo>
                  <a:pt x="2142956" y="370136"/>
                </a:lnTo>
                <a:lnTo>
                  <a:pt x="2143646" y="374529"/>
                </a:lnTo>
                <a:close/>
              </a:path>
              <a:path w="3164204" h="381635">
                <a:moveTo>
                  <a:pt x="2279654" y="374529"/>
                </a:moveTo>
                <a:lnTo>
                  <a:pt x="2202515" y="374529"/>
                </a:lnTo>
                <a:lnTo>
                  <a:pt x="2202515" y="122305"/>
                </a:lnTo>
                <a:lnTo>
                  <a:pt x="2279654" y="122305"/>
                </a:lnTo>
                <a:lnTo>
                  <a:pt x="2279654" y="374529"/>
                </a:lnTo>
                <a:close/>
              </a:path>
              <a:path w="3164204" h="381635">
                <a:moveTo>
                  <a:pt x="2240577" y="90333"/>
                </a:moveTo>
                <a:lnTo>
                  <a:pt x="2223322" y="86773"/>
                </a:lnTo>
                <a:lnTo>
                  <a:pt x="2209112" y="77075"/>
                </a:lnTo>
                <a:lnTo>
                  <a:pt x="2199470" y="62714"/>
                </a:lnTo>
                <a:lnTo>
                  <a:pt x="2195918" y="45166"/>
                </a:lnTo>
                <a:lnTo>
                  <a:pt x="2199470" y="27618"/>
                </a:lnTo>
                <a:lnTo>
                  <a:pt x="2209112" y="13258"/>
                </a:lnTo>
                <a:lnTo>
                  <a:pt x="2223322" y="3560"/>
                </a:lnTo>
                <a:lnTo>
                  <a:pt x="2240577" y="0"/>
                </a:lnTo>
                <a:lnTo>
                  <a:pt x="2258418" y="3560"/>
                </a:lnTo>
                <a:lnTo>
                  <a:pt x="2272929" y="13258"/>
                </a:lnTo>
                <a:lnTo>
                  <a:pt x="2282683" y="27618"/>
                </a:lnTo>
                <a:lnTo>
                  <a:pt x="2286251" y="45166"/>
                </a:lnTo>
                <a:lnTo>
                  <a:pt x="2282683" y="62714"/>
                </a:lnTo>
                <a:lnTo>
                  <a:pt x="2272929" y="77075"/>
                </a:lnTo>
                <a:lnTo>
                  <a:pt x="2258418" y="86773"/>
                </a:lnTo>
                <a:lnTo>
                  <a:pt x="2240577" y="90333"/>
                </a:lnTo>
                <a:close/>
              </a:path>
              <a:path w="3164204" h="381635">
                <a:moveTo>
                  <a:pt x="2426827" y="374529"/>
                </a:moveTo>
                <a:lnTo>
                  <a:pt x="2349688" y="374529"/>
                </a:lnTo>
                <a:lnTo>
                  <a:pt x="2349688" y="7104"/>
                </a:lnTo>
                <a:lnTo>
                  <a:pt x="2426827" y="7104"/>
                </a:lnTo>
                <a:lnTo>
                  <a:pt x="2426827" y="374529"/>
                </a:lnTo>
                <a:close/>
              </a:path>
              <a:path w="3164204" h="381635">
                <a:moveTo>
                  <a:pt x="2710364" y="151232"/>
                </a:moveTo>
                <a:lnTo>
                  <a:pt x="2565372" y="151232"/>
                </a:lnTo>
                <a:lnTo>
                  <a:pt x="2578210" y="136103"/>
                </a:lnTo>
                <a:lnTo>
                  <a:pt x="2596138" y="124589"/>
                </a:lnTo>
                <a:lnTo>
                  <a:pt x="2616827" y="117262"/>
                </a:lnTo>
                <a:lnTo>
                  <a:pt x="2637943" y="114693"/>
                </a:lnTo>
                <a:lnTo>
                  <a:pt x="2663016" y="117381"/>
                </a:lnTo>
                <a:lnTo>
                  <a:pt x="2683998" y="125160"/>
                </a:lnTo>
                <a:lnTo>
                  <a:pt x="2700603" y="137601"/>
                </a:lnTo>
                <a:lnTo>
                  <a:pt x="2710364" y="151232"/>
                </a:lnTo>
                <a:close/>
              </a:path>
              <a:path w="3164204" h="381635">
                <a:moveTo>
                  <a:pt x="2867201" y="154277"/>
                </a:moveTo>
                <a:lnTo>
                  <a:pt x="2712545" y="154277"/>
                </a:lnTo>
                <a:lnTo>
                  <a:pt x="2728324" y="136103"/>
                </a:lnTo>
                <a:lnTo>
                  <a:pt x="2746293" y="123828"/>
                </a:lnTo>
                <a:lnTo>
                  <a:pt x="2766925" y="116881"/>
                </a:lnTo>
                <a:lnTo>
                  <a:pt x="2790698" y="114693"/>
                </a:lnTo>
                <a:lnTo>
                  <a:pt x="2825414" y="120124"/>
                </a:lnTo>
                <a:lnTo>
                  <a:pt x="2855277" y="137213"/>
                </a:lnTo>
                <a:lnTo>
                  <a:pt x="2867201" y="154277"/>
                </a:lnTo>
                <a:close/>
              </a:path>
              <a:path w="3164204" h="381635">
                <a:moveTo>
                  <a:pt x="2568924" y="374529"/>
                </a:moveTo>
                <a:lnTo>
                  <a:pt x="2491785" y="374529"/>
                </a:lnTo>
                <a:lnTo>
                  <a:pt x="2491785" y="122305"/>
                </a:lnTo>
                <a:lnTo>
                  <a:pt x="2565372" y="122305"/>
                </a:lnTo>
                <a:lnTo>
                  <a:pt x="2565372" y="151232"/>
                </a:lnTo>
                <a:lnTo>
                  <a:pt x="2710364" y="151232"/>
                </a:lnTo>
                <a:lnTo>
                  <a:pt x="2712545" y="154277"/>
                </a:lnTo>
                <a:lnTo>
                  <a:pt x="2867201" y="154277"/>
                </a:lnTo>
                <a:lnTo>
                  <a:pt x="2876195" y="167147"/>
                </a:lnTo>
                <a:lnTo>
                  <a:pt x="2879528" y="185742"/>
                </a:lnTo>
                <a:lnTo>
                  <a:pt x="2610539" y="185742"/>
                </a:lnTo>
                <a:lnTo>
                  <a:pt x="2592689" y="189350"/>
                </a:lnTo>
                <a:lnTo>
                  <a:pt x="2579645" y="199000"/>
                </a:lnTo>
                <a:lnTo>
                  <a:pt x="2571644" y="212932"/>
                </a:lnTo>
                <a:lnTo>
                  <a:pt x="2569008" y="228878"/>
                </a:lnTo>
                <a:lnTo>
                  <a:pt x="2568924" y="374529"/>
                </a:lnTo>
                <a:close/>
              </a:path>
              <a:path w="3164204" h="381635">
                <a:moveTo>
                  <a:pt x="2727262" y="374529"/>
                </a:moveTo>
                <a:lnTo>
                  <a:pt x="2651138" y="374529"/>
                </a:lnTo>
                <a:lnTo>
                  <a:pt x="2651138" y="228371"/>
                </a:lnTo>
                <a:lnTo>
                  <a:pt x="2648720" y="211647"/>
                </a:lnTo>
                <a:lnTo>
                  <a:pt x="2641305" y="198112"/>
                </a:lnTo>
                <a:lnTo>
                  <a:pt x="2628658" y="189048"/>
                </a:lnTo>
                <a:lnTo>
                  <a:pt x="2610539" y="185742"/>
                </a:lnTo>
                <a:lnTo>
                  <a:pt x="2769384" y="185742"/>
                </a:lnTo>
                <a:lnTo>
                  <a:pt x="2751230" y="189350"/>
                </a:lnTo>
                <a:lnTo>
                  <a:pt x="2738046" y="198936"/>
                </a:lnTo>
                <a:lnTo>
                  <a:pt x="2729990" y="212718"/>
                </a:lnTo>
                <a:lnTo>
                  <a:pt x="2727348" y="228371"/>
                </a:lnTo>
                <a:lnTo>
                  <a:pt x="2727262" y="374529"/>
                </a:lnTo>
                <a:close/>
              </a:path>
              <a:path w="3164204" h="381635">
                <a:moveTo>
                  <a:pt x="2884077" y="374529"/>
                </a:moveTo>
                <a:lnTo>
                  <a:pt x="2809476" y="374529"/>
                </a:lnTo>
                <a:lnTo>
                  <a:pt x="2809476" y="228371"/>
                </a:lnTo>
                <a:lnTo>
                  <a:pt x="2807065" y="211647"/>
                </a:lnTo>
                <a:lnTo>
                  <a:pt x="2799706" y="198112"/>
                </a:lnTo>
                <a:lnTo>
                  <a:pt x="2787209" y="189048"/>
                </a:lnTo>
                <a:lnTo>
                  <a:pt x="2769384" y="185742"/>
                </a:lnTo>
                <a:lnTo>
                  <a:pt x="2879528" y="185742"/>
                </a:lnTo>
                <a:lnTo>
                  <a:pt x="2884077" y="211116"/>
                </a:lnTo>
                <a:lnTo>
                  <a:pt x="2884077" y="374529"/>
                </a:lnTo>
                <a:close/>
              </a:path>
              <a:path w="3164204" h="381635">
                <a:moveTo>
                  <a:pt x="3005367" y="212131"/>
                </a:moveTo>
                <a:lnTo>
                  <a:pt x="2938379" y="198429"/>
                </a:lnTo>
                <a:lnTo>
                  <a:pt x="2946530" y="170144"/>
                </a:lnTo>
                <a:lnTo>
                  <a:pt x="2967052" y="143049"/>
                </a:lnTo>
                <a:lnTo>
                  <a:pt x="3000895" y="122709"/>
                </a:lnTo>
                <a:lnTo>
                  <a:pt x="3049012" y="114693"/>
                </a:lnTo>
                <a:lnTo>
                  <a:pt x="3100927" y="122638"/>
                </a:lnTo>
                <a:lnTo>
                  <a:pt x="3135476" y="144000"/>
                </a:lnTo>
                <a:lnTo>
                  <a:pt x="3154707" y="175084"/>
                </a:lnTo>
                <a:lnTo>
                  <a:pt x="3048504" y="175084"/>
                </a:lnTo>
                <a:lnTo>
                  <a:pt x="3030631" y="178232"/>
                </a:lnTo>
                <a:lnTo>
                  <a:pt x="3017420" y="186566"/>
                </a:lnTo>
                <a:lnTo>
                  <a:pt x="3008965" y="198429"/>
                </a:lnTo>
                <a:lnTo>
                  <a:pt x="3005367" y="212131"/>
                </a:lnTo>
                <a:close/>
              </a:path>
              <a:path w="3164204" h="381635">
                <a:moveTo>
                  <a:pt x="3020592" y="381633"/>
                </a:moveTo>
                <a:lnTo>
                  <a:pt x="2983617" y="375298"/>
                </a:lnTo>
                <a:lnTo>
                  <a:pt x="2956204" y="358352"/>
                </a:lnTo>
                <a:lnTo>
                  <a:pt x="2939163" y="333890"/>
                </a:lnTo>
                <a:lnTo>
                  <a:pt x="2933304" y="305002"/>
                </a:lnTo>
                <a:lnTo>
                  <a:pt x="2939108" y="275124"/>
                </a:lnTo>
                <a:lnTo>
                  <a:pt x="2954999" y="252477"/>
                </a:lnTo>
                <a:lnTo>
                  <a:pt x="2978692" y="237062"/>
                </a:lnTo>
                <a:lnTo>
                  <a:pt x="3007905" y="228878"/>
                </a:lnTo>
                <a:lnTo>
                  <a:pt x="3080984" y="217714"/>
                </a:lnTo>
                <a:lnTo>
                  <a:pt x="3085551" y="211116"/>
                </a:lnTo>
                <a:lnTo>
                  <a:pt x="3085551" y="202489"/>
                </a:lnTo>
                <a:lnTo>
                  <a:pt x="3083188" y="191998"/>
                </a:lnTo>
                <a:lnTo>
                  <a:pt x="3076163" y="183268"/>
                </a:lnTo>
                <a:lnTo>
                  <a:pt x="3064570" y="177297"/>
                </a:lnTo>
                <a:lnTo>
                  <a:pt x="3048504" y="175084"/>
                </a:lnTo>
                <a:lnTo>
                  <a:pt x="3154707" y="175084"/>
                </a:lnTo>
                <a:lnTo>
                  <a:pt x="3160660" y="212131"/>
                </a:lnTo>
                <a:lnTo>
                  <a:pt x="3160660" y="264403"/>
                </a:lnTo>
                <a:lnTo>
                  <a:pt x="3085551" y="264403"/>
                </a:lnTo>
                <a:lnTo>
                  <a:pt x="3037847" y="272015"/>
                </a:lnTo>
                <a:lnTo>
                  <a:pt x="3026555" y="274949"/>
                </a:lnTo>
                <a:lnTo>
                  <a:pt x="3017547" y="280262"/>
                </a:lnTo>
                <a:lnTo>
                  <a:pt x="3011584" y="288429"/>
                </a:lnTo>
                <a:lnTo>
                  <a:pt x="3009427" y="299927"/>
                </a:lnTo>
                <a:lnTo>
                  <a:pt x="3011108" y="309538"/>
                </a:lnTo>
                <a:lnTo>
                  <a:pt x="3016405" y="317816"/>
                </a:lnTo>
                <a:lnTo>
                  <a:pt x="3025699" y="323621"/>
                </a:lnTo>
                <a:lnTo>
                  <a:pt x="3039369" y="325809"/>
                </a:lnTo>
                <a:lnTo>
                  <a:pt x="3160660" y="325809"/>
                </a:lnTo>
                <a:lnTo>
                  <a:pt x="3160660" y="335452"/>
                </a:lnTo>
                <a:lnTo>
                  <a:pt x="3160966" y="346109"/>
                </a:lnTo>
                <a:lnTo>
                  <a:pt x="3091641" y="346109"/>
                </a:lnTo>
                <a:lnTo>
                  <a:pt x="3079683" y="360652"/>
                </a:lnTo>
                <a:lnTo>
                  <a:pt x="3063729" y="371864"/>
                </a:lnTo>
                <a:lnTo>
                  <a:pt x="3043969" y="379080"/>
                </a:lnTo>
                <a:lnTo>
                  <a:pt x="3020592" y="381633"/>
                </a:lnTo>
                <a:close/>
              </a:path>
              <a:path w="3164204" h="381635">
                <a:moveTo>
                  <a:pt x="3160660" y="325809"/>
                </a:moveTo>
                <a:lnTo>
                  <a:pt x="3039369" y="325809"/>
                </a:lnTo>
                <a:lnTo>
                  <a:pt x="3056220" y="323454"/>
                </a:lnTo>
                <a:lnTo>
                  <a:pt x="3071024" y="315342"/>
                </a:lnTo>
                <a:lnTo>
                  <a:pt x="3081547" y="299903"/>
                </a:lnTo>
                <a:lnTo>
                  <a:pt x="3085551" y="275568"/>
                </a:lnTo>
                <a:lnTo>
                  <a:pt x="3085551" y="264403"/>
                </a:lnTo>
                <a:lnTo>
                  <a:pt x="3160660" y="264403"/>
                </a:lnTo>
                <a:lnTo>
                  <a:pt x="3160660" y="325809"/>
                </a:lnTo>
                <a:close/>
              </a:path>
              <a:path w="3164204" h="381635">
                <a:moveTo>
                  <a:pt x="3163705" y="374529"/>
                </a:moveTo>
                <a:lnTo>
                  <a:pt x="3094179" y="374529"/>
                </a:lnTo>
                <a:lnTo>
                  <a:pt x="3093568" y="371658"/>
                </a:lnTo>
                <a:lnTo>
                  <a:pt x="3092720" y="366028"/>
                </a:lnTo>
                <a:lnTo>
                  <a:pt x="3091966" y="357543"/>
                </a:lnTo>
                <a:lnTo>
                  <a:pt x="3091641" y="346109"/>
                </a:lnTo>
                <a:lnTo>
                  <a:pt x="3160966" y="346109"/>
                </a:lnTo>
                <a:lnTo>
                  <a:pt x="3161064" y="349550"/>
                </a:lnTo>
                <a:lnTo>
                  <a:pt x="3161992" y="361461"/>
                </a:lnTo>
                <a:lnTo>
                  <a:pt x="3163015" y="370136"/>
                </a:lnTo>
                <a:lnTo>
                  <a:pt x="3163705" y="374529"/>
                </a:lnTo>
                <a:close/>
              </a:path>
            </a:pathLst>
          </a:custGeom>
          <a:solidFill>
            <a:srgbClr val="F431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7E9718A-677B-44E1-A8D7-C120357B1B86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0BABB98-9A42-4682-A6FC-EF0FDFBBCCE9}"/>
              </a:ext>
            </a:extLst>
          </p:cNvPr>
          <p:cNvSpPr txBox="1"/>
          <p:nvPr/>
        </p:nvSpPr>
        <p:spPr>
          <a:xfrm>
            <a:off x="6111913" y="6942783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KUVAMAAILMA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18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0EFB630-C775-4FA8-A477-3859DDF4EE4B}"/>
              </a:ext>
            </a:extLst>
          </p:cNvPr>
          <p:cNvSpPr txBox="1"/>
          <p:nvPr/>
        </p:nvSpPr>
        <p:spPr>
          <a:xfrm>
            <a:off x="649400" y="602635"/>
            <a:ext cx="5533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KUVAMAAILMA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Kauneimmat Joululaulut kutsuu virittymään joulun tunnelmaan, laulamaan ja antamaan lahjan. Tätä voidaan viestiä Kauneimpien Joululaulujen joulukuusen ja havujen kuvilla keltaista taustaa vasten. Eloa kuviin saa laittamalla valkoisen ympyrän säteittäisellä liukuväripehmennyksellä.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Kuvat ovat saatavilla suurikokoisina versioina osana tätä ohjeistoa ja niitä voi rajata vapaasti eri käyttötarkoituksiin.</a:t>
            </a:r>
          </a:p>
        </p:txBody>
      </p:sp>
      <p:pic>
        <p:nvPicPr>
          <p:cNvPr id="3" name="Kuva 2" descr="Kuva, joka sisältää kohteen kasvi, puu, havupuu&#10;&#10;Kuvaus luotu automaattisesti">
            <a:extLst>
              <a:ext uri="{FF2B5EF4-FFF2-40B4-BE49-F238E27FC236}">
                <a16:creationId xmlns:a16="http://schemas.microsoft.com/office/drawing/2014/main" id="{EF1F0001-1917-465E-9B92-BD583FEF0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19" y="3142252"/>
            <a:ext cx="2967000" cy="2967000"/>
          </a:xfrm>
          <a:prstGeom prst="rect">
            <a:avLst/>
          </a:prstGeom>
        </p:spPr>
      </p:pic>
      <p:pic>
        <p:nvPicPr>
          <p:cNvPr id="5" name="Kuva 4" descr="Kuva, joka sisältää kohteen puu, kasvi, värikäs&#10;&#10;Kuvaus luotu automaattisesti">
            <a:extLst>
              <a:ext uri="{FF2B5EF4-FFF2-40B4-BE49-F238E27FC236}">
                <a16:creationId xmlns:a16="http://schemas.microsoft.com/office/drawing/2014/main" id="{D1D3BED9-80EA-4743-869E-6B0501FD6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34" y="3142252"/>
            <a:ext cx="2967000" cy="2967000"/>
          </a:xfrm>
          <a:prstGeom prst="rect">
            <a:avLst/>
          </a:prstGeom>
        </p:spPr>
      </p:pic>
      <p:pic>
        <p:nvPicPr>
          <p:cNvPr id="7" name="Kuva 6" descr="Kuva, joka sisältää kohteen puu, havupuu, kasvi, värikäs&#10;&#10;Kuvaus luotu automaattisesti">
            <a:extLst>
              <a:ext uri="{FF2B5EF4-FFF2-40B4-BE49-F238E27FC236}">
                <a16:creationId xmlns:a16="http://schemas.microsoft.com/office/drawing/2014/main" id="{2E125153-95D6-4E69-820B-18913591A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9" y="3142252"/>
            <a:ext cx="2967000" cy="296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puu&#10;&#10;Kuvaus luotu automaattisesti">
            <a:extLst>
              <a:ext uri="{FF2B5EF4-FFF2-40B4-BE49-F238E27FC236}">
                <a16:creationId xmlns:a16="http://schemas.microsoft.com/office/drawing/2014/main" id="{6774162D-BC45-4A8C-9AC6-43661FB9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10234"/>
          <a:stretch/>
        </p:blipFill>
        <p:spPr>
          <a:xfrm>
            <a:off x="1" y="0"/>
            <a:ext cx="10693399" cy="756285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450462" y="2194809"/>
            <a:ext cx="1537335" cy="478790"/>
          </a:xfrm>
          <a:custGeom>
            <a:avLst/>
            <a:gdLst/>
            <a:ahLst/>
            <a:cxnLst/>
            <a:rect l="l" t="t" r="r" b="b"/>
            <a:pathLst>
              <a:path w="1537335" h="478789">
                <a:moveTo>
                  <a:pt x="448033" y="113120"/>
                </a:moveTo>
                <a:lnTo>
                  <a:pt x="426425" y="108661"/>
                </a:lnTo>
                <a:lnTo>
                  <a:pt x="408631" y="96517"/>
                </a:lnTo>
                <a:lnTo>
                  <a:pt x="396556" y="78534"/>
                </a:lnTo>
                <a:lnTo>
                  <a:pt x="392108" y="56560"/>
                </a:lnTo>
                <a:lnTo>
                  <a:pt x="396556" y="34585"/>
                </a:lnTo>
                <a:lnTo>
                  <a:pt x="408631" y="16602"/>
                </a:lnTo>
                <a:lnTo>
                  <a:pt x="426425" y="4458"/>
                </a:lnTo>
                <a:lnTo>
                  <a:pt x="448033" y="0"/>
                </a:lnTo>
                <a:lnTo>
                  <a:pt x="470375" y="4458"/>
                </a:lnTo>
                <a:lnTo>
                  <a:pt x="488546" y="16602"/>
                </a:lnTo>
                <a:lnTo>
                  <a:pt x="500760" y="34585"/>
                </a:lnTo>
                <a:lnTo>
                  <a:pt x="505228" y="56560"/>
                </a:lnTo>
                <a:lnTo>
                  <a:pt x="500760" y="78534"/>
                </a:lnTo>
                <a:lnTo>
                  <a:pt x="488546" y="96517"/>
                </a:lnTo>
                <a:lnTo>
                  <a:pt x="470375" y="108661"/>
                </a:lnTo>
                <a:lnTo>
                  <a:pt x="448033" y="113120"/>
                </a:lnTo>
                <a:close/>
              </a:path>
              <a:path w="1537335" h="478789">
                <a:moveTo>
                  <a:pt x="100410" y="469004"/>
                </a:moveTo>
                <a:lnTo>
                  <a:pt x="0" y="469004"/>
                </a:lnTo>
                <a:lnTo>
                  <a:pt x="0" y="18429"/>
                </a:lnTo>
                <a:lnTo>
                  <a:pt x="100410" y="18429"/>
                </a:lnTo>
                <a:lnTo>
                  <a:pt x="100410" y="207811"/>
                </a:lnTo>
                <a:lnTo>
                  <a:pt x="226934" y="207811"/>
                </a:lnTo>
                <a:lnTo>
                  <a:pt x="221792" y="213530"/>
                </a:lnTo>
                <a:lnTo>
                  <a:pt x="275653" y="291698"/>
                </a:lnTo>
                <a:lnTo>
                  <a:pt x="151250" y="291698"/>
                </a:lnTo>
                <a:lnTo>
                  <a:pt x="100410" y="348258"/>
                </a:lnTo>
                <a:lnTo>
                  <a:pt x="100410" y="469004"/>
                </a:lnTo>
                <a:close/>
              </a:path>
              <a:path w="1537335" h="478789">
                <a:moveTo>
                  <a:pt x="226934" y="207811"/>
                </a:moveTo>
                <a:lnTo>
                  <a:pt x="100410" y="207811"/>
                </a:lnTo>
                <a:lnTo>
                  <a:pt x="265006" y="18429"/>
                </a:lnTo>
                <a:lnTo>
                  <a:pt x="397192" y="18429"/>
                </a:lnTo>
                <a:lnTo>
                  <a:pt x="226934" y="207811"/>
                </a:lnTo>
                <a:close/>
              </a:path>
              <a:path w="1537335" h="478789">
                <a:moveTo>
                  <a:pt x="496967" y="469004"/>
                </a:moveTo>
                <a:lnTo>
                  <a:pt x="400370" y="469004"/>
                </a:lnTo>
                <a:lnTo>
                  <a:pt x="400370" y="153157"/>
                </a:lnTo>
                <a:lnTo>
                  <a:pt x="496967" y="153157"/>
                </a:lnTo>
                <a:lnTo>
                  <a:pt x="496967" y="469004"/>
                </a:lnTo>
                <a:close/>
              </a:path>
              <a:path w="1537335" h="478789">
                <a:moveTo>
                  <a:pt x="397827" y="469004"/>
                </a:moveTo>
                <a:lnTo>
                  <a:pt x="272632" y="469004"/>
                </a:lnTo>
                <a:lnTo>
                  <a:pt x="151250" y="291698"/>
                </a:lnTo>
                <a:lnTo>
                  <a:pt x="275653" y="291698"/>
                </a:lnTo>
                <a:lnTo>
                  <a:pt x="397827" y="469004"/>
                </a:lnTo>
                <a:close/>
              </a:path>
              <a:path w="1537335" h="478789">
                <a:moveTo>
                  <a:pt x="630423" y="469004"/>
                </a:moveTo>
                <a:lnTo>
                  <a:pt x="533826" y="469004"/>
                </a:lnTo>
                <a:lnTo>
                  <a:pt x="533826" y="153157"/>
                </a:lnTo>
                <a:lnTo>
                  <a:pt x="630423" y="153157"/>
                </a:lnTo>
                <a:lnTo>
                  <a:pt x="630423" y="469004"/>
                </a:lnTo>
                <a:close/>
              </a:path>
              <a:path w="1537335" h="478789">
                <a:moveTo>
                  <a:pt x="581489" y="113120"/>
                </a:moveTo>
                <a:lnTo>
                  <a:pt x="559882" y="108661"/>
                </a:lnTo>
                <a:lnTo>
                  <a:pt x="542088" y="96517"/>
                </a:lnTo>
                <a:lnTo>
                  <a:pt x="530013" y="78534"/>
                </a:lnTo>
                <a:lnTo>
                  <a:pt x="525565" y="56560"/>
                </a:lnTo>
                <a:lnTo>
                  <a:pt x="530013" y="34585"/>
                </a:lnTo>
                <a:lnTo>
                  <a:pt x="542088" y="16602"/>
                </a:lnTo>
                <a:lnTo>
                  <a:pt x="559882" y="4458"/>
                </a:lnTo>
                <a:lnTo>
                  <a:pt x="581489" y="0"/>
                </a:lnTo>
                <a:lnTo>
                  <a:pt x="603831" y="4458"/>
                </a:lnTo>
                <a:lnTo>
                  <a:pt x="622003" y="16602"/>
                </a:lnTo>
                <a:lnTo>
                  <a:pt x="634217" y="34585"/>
                </a:lnTo>
                <a:lnTo>
                  <a:pt x="638685" y="56560"/>
                </a:lnTo>
                <a:lnTo>
                  <a:pt x="634217" y="78534"/>
                </a:lnTo>
                <a:lnTo>
                  <a:pt x="622003" y="96517"/>
                </a:lnTo>
                <a:lnTo>
                  <a:pt x="603831" y="108661"/>
                </a:lnTo>
                <a:lnTo>
                  <a:pt x="581489" y="113120"/>
                </a:lnTo>
                <a:close/>
              </a:path>
              <a:path w="1537335" h="478789">
                <a:moveTo>
                  <a:pt x="782945" y="153157"/>
                </a:moveTo>
                <a:lnTo>
                  <a:pt x="647582" y="153157"/>
                </a:lnTo>
                <a:lnTo>
                  <a:pt x="669192" y="149209"/>
                </a:lnTo>
                <a:lnTo>
                  <a:pt x="684442" y="138381"/>
                </a:lnTo>
                <a:lnTo>
                  <a:pt x="693517" y="122057"/>
                </a:lnTo>
                <a:lnTo>
                  <a:pt x="696516" y="101681"/>
                </a:lnTo>
                <a:lnTo>
                  <a:pt x="696516" y="61008"/>
                </a:lnTo>
                <a:lnTo>
                  <a:pt x="782945" y="61008"/>
                </a:lnTo>
                <a:lnTo>
                  <a:pt x="782945" y="153157"/>
                </a:lnTo>
                <a:close/>
              </a:path>
              <a:path w="1537335" h="478789">
                <a:moveTo>
                  <a:pt x="1009186" y="478537"/>
                </a:moveTo>
                <a:lnTo>
                  <a:pt x="964101" y="472906"/>
                </a:lnTo>
                <a:lnTo>
                  <a:pt x="923887" y="456789"/>
                </a:lnTo>
                <a:lnTo>
                  <a:pt x="890029" y="431351"/>
                </a:lnTo>
                <a:lnTo>
                  <a:pt x="864008" y="397757"/>
                </a:lnTo>
                <a:lnTo>
                  <a:pt x="847308" y="357173"/>
                </a:lnTo>
                <a:lnTo>
                  <a:pt x="841412" y="310763"/>
                </a:lnTo>
                <a:lnTo>
                  <a:pt x="847320" y="264371"/>
                </a:lnTo>
                <a:lnTo>
                  <a:pt x="864008" y="223934"/>
                </a:lnTo>
                <a:lnTo>
                  <a:pt x="890029" y="190493"/>
                </a:lnTo>
                <a:lnTo>
                  <a:pt x="923887" y="165208"/>
                </a:lnTo>
                <a:lnTo>
                  <a:pt x="964101" y="149209"/>
                </a:lnTo>
                <a:lnTo>
                  <a:pt x="1009186" y="143624"/>
                </a:lnTo>
                <a:lnTo>
                  <a:pt x="1054533" y="149225"/>
                </a:lnTo>
                <a:lnTo>
                  <a:pt x="1094768" y="165208"/>
                </a:lnTo>
                <a:lnTo>
                  <a:pt x="1128582" y="190493"/>
                </a:lnTo>
                <a:lnTo>
                  <a:pt x="1154506" y="223934"/>
                </a:lnTo>
                <a:lnTo>
                  <a:pt x="1158060" y="232595"/>
                </a:lnTo>
                <a:lnTo>
                  <a:pt x="1009186" y="232595"/>
                </a:lnTo>
                <a:lnTo>
                  <a:pt x="982783" y="237302"/>
                </a:lnTo>
                <a:lnTo>
                  <a:pt x="960014" y="251661"/>
                </a:lnTo>
                <a:lnTo>
                  <a:pt x="944037" y="276028"/>
                </a:lnTo>
                <a:lnTo>
                  <a:pt x="938009" y="310763"/>
                </a:lnTo>
                <a:lnTo>
                  <a:pt x="944037" y="345329"/>
                </a:lnTo>
                <a:lnTo>
                  <a:pt x="960014" y="369945"/>
                </a:lnTo>
                <a:lnTo>
                  <a:pt x="982783" y="384670"/>
                </a:lnTo>
                <a:lnTo>
                  <a:pt x="1009186" y="389566"/>
                </a:lnTo>
                <a:lnTo>
                  <a:pt x="1152318" y="389566"/>
                </a:lnTo>
                <a:lnTo>
                  <a:pt x="1154487" y="397781"/>
                </a:lnTo>
                <a:lnTo>
                  <a:pt x="1128582" y="431351"/>
                </a:lnTo>
                <a:lnTo>
                  <a:pt x="1094768" y="456789"/>
                </a:lnTo>
                <a:lnTo>
                  <a:pt x="1054493" y="472906"/>
                </a:lnTo>
                <a:lnTo>
                  <a:pt x="1009186" y="478537"/>
                </a:lnTo>
                <a:close/>
              </a:path>
              <a:path w="1537335" h="478789">
                <a:moveTo>
                  <a:pt x="1401911" y="407360"/>
                </a:moveTo>
                <a:lnTo>
                  <a:pt x="1281184" y="407360"/>
                </a:lnTo>
                <a:lnTo>
                  <a:pt x="1297399" y="405056"/>
                </a:lnTo>
                <a:lnTo>
                  <a:pt x="1308908" y="398940"/>
                </a:lnTo>
                <a:lnTo>
                  <a:pt x="1315769" y="390201"/>
                </a:lnTo>
                <a:lnTo>
                  <a:pt x="1317928" y="380550"/>
                </a:lnTo>
                <a:lnTo>
                  <a:pt x="1317922" y="379398"/>
                </a:lnTo>
                <a:lnTo>
                  <a:pt x="1286903" y="353977"/>
                </a:lnTo>
                <a:lnTo>
                  <a:pt x="1250679" y="345716"/>
                </a:lnTo>
                <a:lnTo>
                  <a:pt x="1207564" y="330613"/>
                </a:lnTo>
                <a:lnTo>
                  <a:pt x="1178390" y="308300"/>
                </a:lnTo>
                <a:lnTo>
                  <a:pt x="1176179" y="304568"/>
                </a:lnTo>
                <a:lnTo>
                  <a:pt x="1171096" y="264371"/>
                </a:lnTo>
                <a:lnTo>
                  <a:pt x="1159415" y="235900"/>
                </a:lnTo>
                <a:lnTo>
                  <a:pt x="1165670" y="207701"/>
                </a:lnTo>
                <a:lnTo>
                  <a:pt x="1190862" y="174367"/>
                </a:lnTo>
                <a:lnTo>
                  <a:pt x="1229281" y="151876"/>
                </a:lnTo>
                <a:lnTo>
                  <a:pt x="1278006" y="143624"/>
                </a:lnTo>
                <a:lnTo>
                  <a:pt x="1335927" y="153137"/>
                </a:lnTo>
                <a:lnTo>
                  <a:pt x="1374365" y="176830"/>
                </a:lnTo>
                <a:lnTo>
                  <a:pt x="1396240" y="207433"/>
                </a:lnTo>
                <a:lnTo>
                  <a:pt x="1397900" y="213530"/>
                </a:lnTo>
                <a:lnTo>
                  <a:pt x="1279277" y="213530"/>
                </a:lnTo>
                <a:lnTo>
                  <a:pt x="1266140" y="215476"/>
                </a:lnTo>
                <a:lnTo>
                  <a:pt x="1255207" y="220997"/>
                </a:lnTo>
                <a:lnTo>
                  <a:pt x="1247730" y="229616"/>
                </a:lnTo>
                <a:lnTo>
                  <a:pt x="1244960" y="240857"/>
                </a:lnTo>
                <a:lnTo>
                  <a:pt x="1246866" y="249804"/>
                </a:lnTo>
                <a:lnTo>
                  <a:pt x="1252109" y="256665"/>
                </a:lnTo>
                <a:lnTo>
                  <a:pt x="1259974" y="261501"/>
                </a:lnTo>
                <a:lnTo>
                  <a:pt x="1269744" y="264371"/>
                </a:lnTo>
                <a:lnTo>
                  <a:pt x="1311688" y="272632"/>
                </a:lnTo>
                <a:lnTo>
                  <a:pt x="1354495" y="287229"/>
                </a:lnTo>
                <a:lnTo>
                  <a:pt x="1384851" y="309810"/>
                </a:lnTo>
                <a:lnTo>
                  <a:pt x="1402933" y="338586"/>
                </a:lnTo>
                <a:lnTo>
                  <a:pt x="1408921" y="371772"/>
                </a:lnTo>
                <a:lnTo>
                  <a:pt x="1401911" y="407360"/>
                </a:lnTo>
                <a:close/>
              </a:path>
              <a:path w="1537335" h="478789">
                <a:moveTo>
                  <a:pt x="844590" y="237679"/>
                </a:moveTo>
                <a:lnTo>
                  <a:pt x="631694" y="237679"/>
                </a:lnTo>
                <a:lnTo>
                  <a:pt x="631694" y="153157"/>
                </a:lnTo>
                <a:lnTo>
                  <a:pt x="844590" y="153157"/>
                </a:lnTo>
                <a:lnTo>
                  <a:pt x="844590" y="237679"/>
                </a:lnTo>
                <a:close/>
              </a:path>
              <a:path w="1537335" h="478789">
                <a:moveTo>
                  <a:pt x="1324398" y="252296"/>
                </a:moveTo>
                <a:lnTo>
                  <a:pt x="1320387" y="237392"/>
                </a:lnTo>
                <a:lnTo>
                  <a:pt x="1311847" y="225049"/>
                </a:lnTo>
                <a:lnTo>
                  <a:pt x="1298303" y="216638"/>
                </a:lnTo>
                <a:lnTo>
                  <a:pt x="1279277" y="213530"/>
                </a:lnTo>
                <a:lnTo>
                  <a:pt x="1397900" y="213530"/>
                </a:lnTo>
                <a:lnTo>
                  <a:pt x="1404472" y="237679"/>
                </a:lnTo>
                <a:lnTo>
                  <a:pt x="1324398" y="252296"/>
                </a:lnTo>
                <a:close/>
              </a:path>
              <a:path w="1537335" h="478789">
                <a:moveTo>
                  <a:pt x="1152318" y="389566"/>
                </a:moveTo>
                <a:lnTo>
                  <a:pt x="1009186" y="389566"/>
                </a:lnTo>
                <a:lnTo>
                  <a:pt x="1035858" y="384760"/>
                </a:lnTo>
                <a:lnTo>
                  <a:pt x="1058597" y="370183"/>
                </a:lnTo>
                <a:lnTo>
                  <a:pt x="1074348" y="345716"/>
                </a:lnTo>
                <a:lnTo>
                  <a:pt x="1074471" y="345329"/>
                </a:lnTo>
                <a:lnTo>
                  <a:pt x="1080363" y="310763"/>
                </a:lnTo>
                <a:lnTo>
                  <a:pt x="1074425" y="276028"/>
                </a:lnTo>
                <a:lnTo>
                  <a:pt x="1058597" y="251661"/>
                </a:lnTo>
                <a:lnTo>
                  <a:pt x="1035858" y="237302"/>
                </a:lnTo>
                <a:lnTo>
                  <a:pt x="1009186" y="232595"/>
                </a:lnTo>
                <a:lnTo>
                  <a:pt x="1158060" y="232595"/>
                </a:lnTo>
                <a:lnTo>
                  <a:pt x="1159415" y="235900"/>
                </a:lnTo>
                <a:lnTo>
                  <a:pt x="1156624" y="248483"/>
                </a:lnTo>
                <a:lnTo>
                  <a:pt x="1161847" y="280388"/>
                </a:lnTo>
                <a:lnTo>
                  <a:pt x="1176179" y="304568"/>
                </a:lnTo>
                <a:lnTo>
                  <a:pt x="1176960" y="310763"/>
                </a:lnTo>
                <a:lnTo>
                  <a:pt x="1171108" y="357173"/>
                </a:lnTo>
                <a:lnTo>
                  <a:pt x="1162991" y="377016"/>
                </a:lnTo>
                <a:lnTo>
                  <a:pt x="1149634" y="379398"/>
                </a:lnTo>
                <a:lnTo>
                  <a:pt x="1152318" y="389566"/>
                </a:lnTo>
                <a:close/>
              </a:path>
              <a:path w="1537335" h="478789">
                <a:moveTo>
                  <a:pt x="1176179" y="304568"/>
                </a:moveTo>
                <a:lnTo>
                  <a:pt x="1161847" y="280388"/>
                </a:lnTo>
                <a:lnTo>
                  <a:pt x="1156624" y="248483"/>
                </a:lnTo>
                <a:lnTo>
                  <a:pt x="1159415" y="235900"/>
                </a:lnTo>
                <a:lnTo>
                  <a:pt x="1171108" y="264400"/>
                </a:lnTo>
                <a:lnTo>
                  <a:pt x="1176179" y="304568"/>
                </a:lnTo>
                <a:close/>
              </a:path>
              <a:path w="1537335" h="478789">
                <a:moveTo>
                  <a:pt x="793113" y="474724"/>
                </a:moveTo>
                <a:lnTo>
                  <a:pt x="749015" y="467684"/>
                </a:lnTo>
                <a:lnTo>
                  <a:pt x="715820" y="447477"/>
                </a:lnTo>
                <a:lnTo>
                  <a:pt x="694898" y="415473"/>
                </a:lnTo>
                <a:lnTo>
                  <a:pt x="687619" y="373043"/>
                </a:lnTo>
                <a:lnTo>
                  <a:pt x="687619" y="237679"/>
                </a:lnTo>
                <a:lnTo>
                  <a:pt x="782945" y="237679"/>
                </a:lnTo>
                <a:lnTo>
                  <a:pt x="782945" y="355884"/>
                </a:lnTo>
                <a:lnTo>
                  <a:pt x="785458" y="372040"/>
                </a:lnTo>
                <a:lnTo>
                  <a:pt x="792557" y="382178"/>
                </a:lnTo>
                <a:lnTo>
                  <a:pt x="803589" y="387431"/>
                </a:lnTo>
                <a:lnTo>
                  <a:pt x="817898" y="388930"/>
                </a:lnTo>
                <a:lnTo>
                  <a:pt x="843319" y="388930"/>
                </a:lnTo>
                <a:lnTo>
                  <a:pt x="843319" y="465827"/>
                </a:lnTo>
                <a:lnTo>
                  <a:pt x="838155" y="468021"/>
                </a:lnTo>
                <a:lnTo>
                  <a:pt x="828225" y="470990"/>
                </a:lnTo>
                <a:lnTo>
                  <a:pt x="813291" y="473602"/>
                </a:lnTo>
                <a:lnTo>
                  <a:pt x="793113" y="474724"/>
                </a:lnTo>
                <a:close/>
              </a:path>
              <a:path w="1537335" h="478789">
                <a:moveTo>
                  <a:pt x="1471836" y="474724"/>
                </a:moveTo>
                <a:lnTo>
                  <a:pt x="1446694" y="469412"/>
                </a:lnTo>
                <a:lnTo>
                  <a:pt x="1426080" y="455103"/>
                </a:lnTo>
                <a:lnTo>
                  <a:pt x="1412138" y="434240"/>
                </a:lnTo>
                <a:lnTo>
                  <a:pt x="1407014" y="409267"/>
                </a:lnTo>
                <a:lnTo>
                  <a:pt x="1412138" y="384124"/>
                </a:lnTo>
                <a:lnTo>
                  <a:pt x="1426080" y="363510"/>
                </a:lnTo>
                <a:lnTo>
                  <a:pt x="1446694" y="349569"/>
                </a:lnTo>
                <a:lnTo>
                  <a:pt x="1471836" y="344445"/>
                </a:lnTo>
                <a:lnTo>
                  <a:pt x="1497078" y="349569"/>
                </a:lnTo>
                <a:lnTo>
                  <a:pt x="1517910" y="363510"/>
                </a:lnTo>
                <a:lnTo>
                  <a:pt x="1532070" y="384124"/>
                </a:lnTo>
                <a:lnTo>
                  <a:pt x="1537293" y="409267"/>
                </a:lnTo>
                <a:lnTo>
                  <a:pt x="1532070" y="434240"/>
                </a:lnTo>
                <a:lnTo>
                  <a:pt x="1517910" y="455103"/>
                </a:lnTo>
                <a:lnTo>
                  <a:pt x="1497078" y="469412"/>
                </a:lnTo>
                <a:lnTo>
                  <a:pt x="1471836" y="474724"/>
                </a:lnTo>
                <a:close/>
              </a:path>
              <a:path w="1537335" h="478789">
                <a:moveTo>
                  <a:pt x="1283090" y="478537"/>
                </a:moveTo>
                <a:lnTo>
                  <a:pt x="1220771" y="467962"/>
                </a:lnTo>
                <a:lnTo>
                  <a:pt x="1180138" y="442075"/>
                </a:lnTo>
                <a:lnTo>
                  <a:pt x="1157617" y="409634"/>
                </a:lnTo>
                <a:lnTo>
                  <a:pt x="1154487" y="397781"/>
                </a:lnTo>
                <a:lnTo>
                  <a:pt x="1162991" y="377016"/>
                </a:lnTo>
                <a:lnTo>
                  <a:pt x="1231614" y="364781"/>
                </a:lnTo>
                <a:lnTo>
                  <a:pt x="1235248" y="380550"/>
                </a:lnTo>
                <a:lnTo>
                  <a:pt x="1244483" y="394173"/>
                </a:lnTo>
                <a:lnTo>
                  <a:pt x="1259676" y="403746"/>
                </a:lnTo>
                <a:lnTo>
                  <a:pt x="1281184" y="407360"/>
                </a:lnTo>
                <a:lnTo>
                  <a:pt x="1401911" y="407360"/>
                </a:lnTo>
                <a:lnTo>
                  <a:pt x="1401146" y="411243"/>
                </a:lnTo>
                <a:lnTo>
                  <a:pt x="1377701" y="445411"/>
                </a:lnTo>
                <a:lnTo>
                  <a:pt x="1338409" y="469451"/>
                </a:lnTo>
                <a:lnTo>
                  <a:pt x="1283090" y="478537"/>
                </a:lnTo>
                <a:close/>
              </a:path>
              <a:path w="1537335" h="478789">
                <a:moveTo>
                  <a:pt x="1154487" y="397781"/>
                </a:moveTo>
                <a:lnTo>
                  <a:pt x="1149634" y="379398"/>
                </a:lnTo>
                <a:lnTo>
                  <a:pt x="1162991" y="377016"/>
                </a:lnTo>
                <a:lnTo>
                  <a:pt x="1154487" y="397781"/>
                </a:lnTo>
                <a:close/>
              </a:path>
              <a:path w="1537335" h="478789">
                <a:moveTo>
                  <a:pt x="843319" y="388930"/>
                </a:moveTo>
                <a:lnTo>
                  <a:pt x="817898" y="388930"/>
                </a:lnTo>
                <a:lnTo>
                  <a:pt x="825356" y="388613"/>
                </a:lnTo>
                <a:lnTo>
                  <a:pt x="832277" y="387818"/>
                </a:lnTo>
                <a:lnTo>
                  <a:pt x="838364" y="386786"/>
                </a:lnTo>
                <a:lnTo>
                  <a:pt x="843319" y="385753"/>
                </a:lnTo>
                <a:lnTo>
                  <a:pt x="843319" y="388930"/>
                </a:lnTo>
                <a:close/>
              </a:path>
            </a:pathLst>
          </a:custGeom>
          <a:solidFill>
            <a:srgbClr val="F43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Kuva 4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3AEA209C-EA2A-434A-8DDD-C50069AD5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3248025"/>
            <a:ext cx="3892283" cy="24941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000F023-D921-423E-8233-CDC74DA3C498}"/>
              </a:ext>
            </a:extLst>
          </p:cNvPr>
          <p:cNvSpPr txBox="1"/>
          <p:nvPr/>
        </p:nvSpPr>
        <p:spPr>
          <a:xfrm>
            <a:off x="927100" y="1264983"/>
            <a:ext cx="3581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Tämä on vuonna 2021 päivitetty Kauneimpien Joululaulujen visuaalisen ilmeen ohjeisto.</a:t>
            </a: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Ohjeiston mukana toimitetaan alkuperäiset logotiedostot, joita tulee käyttää aina muuttumattomana ilmeen kanssa työskennellessä.</a:t>
            </a: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Visuaalista ilmettä koskeviin kysymyksiin vastaa Kauneimpien Joululaulujen katto-organisaatio, Suomen Lähetysseura.</a:t>
            </a: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-</a:t>
            </a:r>
          </a:p>
          <a:p>
            <a:endParaRPr lang="fi-FI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</a:t>
            </a: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Sinettitunnus</a:t>
            </a: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Värit</a:t>
            </a: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Typografia</a:t>
            </a: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Tapettikuviot</a:t>
            </a:r>
          </a:p>
          <a:p>
            <a:r>
              <a:rPr lang="fi-FI" sz="1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Kuvamaailma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F5303A-BED0-415C-A299-08A87C396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5652214"/>
            <a:ext cx="1130578" cy="1429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ulko, puu&#10;&#10;Kuvaus luotu automaattisesti">
            <a:extLst>
              <a:ext uri="{FF2B5EF4-FFF2-40B4-BE49-F238E27FC236}">
                <a16:creationId xmlns:a16="http://schemas.microsoft.com/office/drawing/2014/main" id="{13E5B83A-60C9-4385-95DF-5DA4181D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833" y="0"/>
            <a:ext cx="13445066" cy="75628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82626" y="3559549"/>
            <a:ext cx="1634489" cy="472440"/>
          </a:xfrm>
          <a:custGeom>
            <a:avLst/>
            <a:gdLst/>
            <a:ahLst/>
            <a:cxnLst/>
            <a:rect l="l" t="t" r="r" b="b"/>
            <a:pathLst>
              <a:path w="1634489" h="472439">
                <a:moveTo>
                  <a:pt x="235476" y="367931"/>
                </a:moveTo>
                <a:lnTo>
                  <a:pt x="0" y="367931"/>
                </a:lnTo>
                <a:lnTo>
                  <a:pt x="0" y="8119"/>
                </a:lnTo>
                <a:lnTo>
                  <a:pt x="80183" y="8119"/>
                </a:lnTo>
                <a:lnTo>
                  <a:pt x="80183" y="291300"/>
                </a:lnTo>
                <a:lnTo>
                  <a:pt x="235476" y="291300"/>
                </a:lnTo>
                <a:lnTo>
                  <a:pt x="235476" y="367931"/>
                </a:lnTo>
                <a:close/>
              </a:path>
              <a:path w="1634489" h="472439">
                <a:moveTo>
                  <a:pt x="399903" y="375544"/>
                </a:moveTo>
                <a:lnTo>
                  <a:pt x="357128" y="369113"/>
                </a:lnTo>
                <a:lnTo>
                  <a:pt x="320296" y="350892"/>
                </a:lnTo>
                <a:lnTo>
                  <a:pt x="291454" y="322488"/>
                </a:lnTo>
                <a:lnTo>
                  <a:pt x="272649" y="285510"/>
                </a:lnTo>
                <a:lnTo>
                  <a:pt x="265925" y="241566"/>
                </a:lnTo>
                <a:lnTo>
                  <a:pt x="272649" y="197674"/>
                </a:lnTo>
                <a:lnTo>
                  <a:pt x="291454" y="160822"/>
                </a:lnTo>
                <a:lnTo>
                  <a:pt x="320296" y="132569"/>
                </a:lnTo>
                <a:lnTo>
                  <a:pt x="357128" y="114473"/>
                </a:lnTo>
                <a:lnTo>
                  <a:pt x="399903" y="108095"/>
                </a:lnTo>
                <a:lnTo>
                  <a:pt x="442874" y="114473"/>
                </a:lnTo>
                <a:lnTo>
                  <a:pt x="479730" y="132569"/>
                </a:lnTo>
                <a:lnTo>
                  <a:pt x="508498" y="160822"/>
                </a:lnTo>
                <a:lnTo>
                  <a:pt x="517800" y="179144"/>
                </a:lnTo>
                <a:lnTo>
                  <a:pt x="399903" y="179144"/>
                </a:lnTo>
                <a:lnTo>
                  <a:pt x="378819" y="182903"/>
                </a:lnTo>
                <a:lnTo>
                  <a:pt x="360636" y="194369"/>
                </a:lnTo>
                <a:lnTo>
                  <a:pt x="347877" y="213828"/>
                </a:lnTo>
                <a:lnTo>
                  <a:pt x="343064" y="241566"/>
                </a:lnTo>
                <a:lnTo>
                  <a:pt x="347877" y="269169"/>
                </a:lnTo>
                <a:lnTo>
                  <a:pt x="360636" y="288826"/>
                </a:lnTo>
                <a:lnTo>
                  <a:pt x="378819" y="300585"/>
                </a:lnTo>
                <a:lnTo>
                  <a:pt x="399903" y="304495"/>
                </a:lnTo>
                <a:lnTo>
                  <a:pt x="517602" y="304495"/>
                </a:lnTo>
                <a:lnTo>
                  <a:pt x="508498" y="322488"/>
                </a:lnTo>
                <a:lnTo>
                  <a:pt x="479730" y="350892"/>
                </a:lnTo>
                <a:lnTo>
                  <a:pt x="442874" y="369113"/>
                </a:lnTo>
                <a:lnTo>
                  <a:pt x="399903" y="375544"/>
                </a:lnTo>
                <a:close/>
              </a:path>
              <a:path w="1634489" h="472439">
                <a:moveTo>
                  <a:pt x="517602" y="304495"/>
                </a:moveTo>
                <a:lnTo>
                  <a:pt x="399903" y="304495"/>
                </a:lnTo>
                <a:lnTo>
                  <a:pt x="421202" y="300657"/>
                </a:lnTo>
                <a:lnTo>
                  <a:pt x="439361" y="289016"/>
                </a:lnTo>
                <a:lnTo>
                  <a:pt x="452000" y="269383"/>
                </a:lnTo>
                <a:lnTo>
                  <a:pt x="456742" y="241566"/>
                </a:lnTo>
                <a:lnTo>
                  <a:pt x="452000" y="213828"/>
                </a:lnTo>
                <a:lnTo>
                  <a:pt x="439361" y="194369"/>
                </a:lnTo>
                <a:lnTo>
                  <a:pt x="421202" y="182903"/>
                </a:lnTo>
                <a:lnTo>
                  <a:pt x="399903" y="179144"/>
                </a:lnTo>
                <a:lnTo>
                  <a:pt x="517800" y="179144"/>
                </a:lnTo>
                <a:lnTo>
                  <a:pt x="527207" y="197674"/>
                </a:lnTo>
                <a:lnTo>
                  <a:pt x="533881" y="241566"/>
                </a:lnTo>
                <a:lnTo>
                  <a:pt x="527207" y="285510"/>
                </a:lnTo>
                <a:lnTo>
                  <a:pt x="517602" y="304495"/>
                </a:lnTo>
                <a:close/>
              </a:path>
              <a:path w="1634489" h="472439">
                <a:moveTo>
                  <a:pt x="683084" y="357274"/>
                </a:moveTo>
                <a:lnTo>
                  <a:pt x="636506" y="347933"/>
                </a:lnTo>
                <a:lnTo>
                  <a:pt x="599348" y="322130"/>
                </a:lnTo>
                <a:lnTo>
                  <a:pt x="574750" y="283196"/>
                </a:lnTo>
                <a:lnTo>
                  <a:pt x="565853" y="234461"/>
                </a:lnTo>
                <a:lnTo>
                  <a:pt x="574465" y="187145"/>
                </a:lnTo>
                <a:lnTo>
                  <a:pt x="598586" y="147870"/>
                </a:lnTo>
                <a:lnTo>
                  <a:pt x="635649" y="121060"/>
                </a:lnTo>
                <a:lnTo>
                  <a:pt x="683084" y="111140"/>
                </a:lnTo>
                <a:lnTo>
                  <a:pt x="710369" y="114201"/>
                </a:lnTo>
                <a:lnTo>
                  <a:pt x="730851" y="121924"/>
                </a:lnTo>
                <a:lnTo>
                  <a:pt x="744958" y="132122"/>
                </a:lnTo>
                <a:lnTo>
                  <a:pt x="753118" y="142605"/>
                </a:lnTo>
                <a:lnTo>
                  <a:pt x="826704" y="142605"/>
                </a:lnTo>
                <a:lnTo>
                  <a:pt x="826704" y="178637"/>
                </a:lnTo>
                <a:lnTo>
                  <a:pt x="697294" y="178637"/>
                </a:lnTo>
                <a:lnTo>
                  <a:pt x="676605" y="182506"/>
                </a:lnTo>
                <a:lnTo>
                  <a:pt x="659295" y="193608"/>
                </a:lnTo>
                <a:lnTo>
                  <a:pt x="647409" y="211180"/>
                </a:lnTo>
                <a:lnTo>
                  <a:pt x="642992" y="234461"/>
                </a:lnTo>
                <a:lnTo>
                  <a:pt x="647123" y="257742"/>
                </a:lnTo>
                <a:lnTo>
                  <a:pt x="658534" y="275314"/>
                </a:lnTo>
                <a:lnTo>
                  <a:pt x="675749" y="286415"/>
                </a:lnTo>
                <a:lnTo>
                  <a:pt x="697294" y="290285"/>
                </a:lnTo>
                <a:lnTo>
                  <a:pt x="826704" y="290285"/>
                </a:lnTo>
                <a:lnTo>
                  <a:pt x="826704" y="328854"/>
                </a:lnTo>
                <a:lnTo>
                  <a:pt x="750580" y="328854"/>
                </a:lnTo>
                <a:lnTo>
                  <a:pt x="741318" y="339076"/>
                </a:lnTo>
                <a:lnTo>
                  <a:pt x="727109" y="348202"/>
                </a:lnTo>
                <a:lnTo>
                  <a:pt x="707761" y="354760"/>
                </a:lnTo>
                <a:lnTo>
                  <a:pt x="683084" y="357274"/>
                </a:lnTo>
                <a:close/>
              </a:path>
              <a:path w="1634489" h="472439">
                <a:moveTo>
                  <a:pt x="826704" y="142605"/>
                </a:moveTo>
                <a:lnTo>
                  <a:pt x="753118" y="142605"/>
                </a:lnTo>
                <a:lnTo>
                  <a:pt x="753118" y="115708"/>
                </a:lnTo>
                <a:lnTo>
                  <a:pt x="826704" y="115708"/>
                </a:lnTo>
                <a:lnTo>
                  <a:pt x="826704" y="142605"/>
                </a:lnTo>
                <a:close/>
              </a:path>
              <a:path w="1634489" h="472439">
                <a:moveTo>
                  <a:pt x="826704" y="290285"/>
                </a:moveTo>
                <a:lnTo>
                  <a:pt x="697294" y="290285"/>
                </a:lnTo>
                <a:lnTo>
                  <a:pt x="718973" y="286415"/>
                </a:lnTo>
                <a:lnTo>
                  <a:pt x="735990" y="275314"/>
                </a:lnTo>
                <a:lnTo>
                  <a:pt x="747107" y="257742"/>
                </a:lnTo>
                <a:lnTo>
                  <a:pt x="751088" y="234461"/>
                </a:lnTo>
                <a:lnTo>
                  <a:pt x="746750" y="211180"/>
                </a:lnTo>
                <a:lnTo>
                  <a:pt x="735038" y="193608"/>
                </a:lnTo>
                <a:lnTo>
                  <a:pt x="717902" y="182506"/>
                </a:lnTo>
                <a:lnTo>
                  <a:pt x="697294" y="178637"/>
                </a:lnTo>
                <a:lnTo>
                  <a:pt x="826704" y="178637"/>
                </a:lnTo>
                <a:lnTo>
                  <a:pt x="826704" y="290285"/>
                </a:lnTo>
                <a:close/>
              </a:path>
              <a:path w="1634489" h="472439">
                <a:moveTo>
                  <a:pt x="810734" y="404978"/>
                </a:moveTo>
                <a:lnTo>
                  <a:pt x="688159" y="404978"/>
                </a:lnTo>
                <a:lnTo>
                  <a:pt x="714183" y="401331"/>
                </a:lnTo>
                <a:lnTo>
                  <a:pt x="733833" y="389880"/>
                </a:lnTo>
                <a:lnTo>
                  <a:pt x="746251" y="369866"/>
                </a:lnTo>
                <a:lnTo>
                  <a:pt x="750580" y="340527"/>
                </a:lnTo>
                <a:lnTo>
                  <a:pt x="750580" y="328854"/>
                </a:lnTo>
                <a:lnTo>
                  <a:pt x="826704" y="328854"/>
                </a:lnTo>
                <a:lnTo>
                  <a:pt x="826704" y="336467"/>
                </a:lnTo>
                <a:lnTo>
                  <a:pt x="821727" y="378426"/>
                </a:lnTo>
                <a:lnTo>
                  <a:pt x="810734" y="404978"/>
                </a:lnTo>
                <a:close/>
              </a:path>
              <a:path w="1634489" h="472439">
                <a:moveTo>
                  <a:pt x="691711" y="471967"/>
                </a:moveTo>
                <a:lnTo>
                  <a:pt x="642429" y="464283"/>
                </a:lnTo>
                <a:lnTo>
                  <a:pt x="604232" y="443992"/>
                </a:lnTo>
                <a:lnTo>
                  <a:pt x="578310" y="415231"/>
                </a:lnTo>
                <a:lnTo>
                  <a:pt x="565853" y="382141"/>
                </a:lnTo>
                <a:lnTo>
                  <a:pt x="633857" y="362856"/>
                </a:lnTo>
                <a:lnTo>
                  <a:pt x="640415" y="379715"/>
                </a:lnTo>
                <a:lnTo>
                  <a:pt x="652063" y="393052"/>
                </a:lnTo>
                <a:lnTo>
                  <a:pt x="668184" y="401822"/>
                </a:lnTo>
                <a:lnTo>
                  <a:pt x="688159" y="404978"/>
                </a:lnTo>
                <a:lnTo>
                  <a:pt x="810734" y="404978"/>
                </a:lnTo>
                <a:lnTo>
                  <a:pt x="806372" y="415514"/>
                </a:lnTo>
                <a:lnTo>
                  <a:pt x="780007" y="445171"/>
                </a:lnTo>
                <a:lnTo>
                  <a:pt x="741998" y="464842"/>
                </a:lnTo>
                <a:lnTo>
                  <a:pt x="691711" y="471967"/>
                </a:lnTo>
                <a:close/>
              </a:path>
              <a:path w="1634489" h="472439">
                <a:moveTo>
                  <a:pt x="1003819" y="375544"/>
                </a:moveTo>
                <a:lnTo>
                  <a:pt x="961043" y="369113"/>
                </a:lnTo>
                <a:lnTo>
                  <a:pt x="924211" y="350892"/>
                </a:lnTo>
                <a:lnTo>
                  <a:pt x="895370" y="322488"/>
                </a:lnTo>
                <a:lnTo>
                  <a:pt x="876564" y="285510"/>
                </a:lnTo>
                <a:lnTo>
                  <a:pt x="869841" y="241566"/>
                </a:lnTo>
                <a:lnTo>
                  <a:pt x="876564" y="197674"/>
                </a:lnTo>
                <a:lnTo>
                  <a:pt x="895370" y="160822"/>
                </a:lnTo>
                <a:lnTo>
                  <a:pt x="924211" y="132569"/>
                </a:lnTo>
                <a:lnTo>
                  <a:pt x="961043" y="114473"/>
                </a:lnTo>
                <a:lnTo>
                  <a:pt x="1003819" y="108095"/>
                </a:lnTo>
                <a:lnTo>
                  <a:pt x="1046789" y="114473"/>
                </a:lnTo>
                <a:lnTo>
                  <a:pt x="1083645" y="132569"/>
                </a:lnTo>
                <a:lnTo>
                  <a:pt x="1112414" y="160822"/>
                </a:lnTo>
                <a:lnTo>
                  <a:pt x="1121715" y="179144"/>
                </a:lnTo>
                <a:lnTo>
                  <a:pt x="1003819" y="179144"/>
                </a:lnTo>
                <a:lnTo>
                  <a:pt x="982734" y="182903"/>
                </a:lnTo>
                <a:lnTo>
                  <a:pt x="964552" y="194369"/>
                </a:lnTo>
                <a:lnTo>
                  <a:pt x="951793" y="213828"/>
                </a:lnTo>
                <a:lnTo>
                  <a:pt x="946980" y="241566"/>
                </a:lnTo>
                <a:lnTo>
                  <a:pt x="951793" y="269169"/>
                </a:lnTo>
                <a:lnTo>
                  <a:pt x="964552" y="288826"/>
                </a:lnTo>
                <a:lnTo>
                  <a:pt x="982734" y="300585"/>
                </a:lnTo>
                <a:lnTo>
                  <a:pt x="1003819" y="304495"/>
                </a:lnTo>
                <a:lnTo>
                  <a:pt x="1121517" y="304495"/>
                </a:lnTo>
                <a:lnTo>
                  <a:pt x="1112414" y="322488"/>
                </a:lnTo>
                <a:lnTo>
                  <a:pt x="1083645" y="350892"/>
                </a:lnTo>
                <a:lnTo>
                  <a:pt x="1046789" y="369113"/>
                </a:lnTo>
                <a:lnTo>
                  <a:pt x="1003819" y="375544"/>
                </a:lnTo>
                <a:close/>
              </a:path>
              <a:path w="1634489" h="472439">
                <a:moveTo>
                  <a:pt x="1121517" y="304495"/>
                </a:moveTo>
                <a:lnTo>
                  <a:pt x="1003819" y="304495"/>
                </a:lnTo>
                <a:lnTo>
                  <a:pt x="1025118" y="300657"/>
                </a:lnTo>
                <a:lnTo>
                  <a:pt x="1043276" y="289016"/>
                </a:lnTo>
                <a:lnTo>
                  <a:pt x="1055916" y="269383"/>
                </a:lnTo>
                <a:lnTo>
                  <a:pt x="1060658" y="241566"/>
                </a:lnTo>
                <a:lnTo>
                  <a:pt x="1055916" y="213828"/>
                </a:lnTo>
                <a:lnTo>
                  <a:pt x="1043276" y="194369"/>
                </a:lnTo>
                <a:lnTo>
                  <a:pt x="1025118" y="182903"/>
                </a:lnTo>
                <a:lnTo>
                  <a:pt x="1003819" y="179144"/>
                </a:lnTo>
                <a:lnTo>
                  <a:pt x="1121715" y="179144"/>
                </a:lnTo>
                <a:lnTo>
                  <a:pt x="1131122" y="197674"/>
                </a:lnTo>
                <a:lnTo>
                  <a:pt x="1137797" y="241566"/>
                </a:lnTo>
                <a:lnTo>
                  <a:pt x="1131122" y="285510"/>
                </a:lnTo>
                <a:lnTo>
                  <a:pt x="1121517" y="304495"/>
                </a:lnTo>
                <a:close/>
              </a:path>
              <a:path w="1634489" h="472439">
                <a:moveTo>
                  <a:pt x="1409812" y="375036"/>
                </a:moveTo>
                <a:lnTo>
                  <a:pt x="1362473" y="366567"/>
                </a:lnTo>
                <a:lnTo>
                  <a:pt x="1327599" y="344206"/>
                </a:lnTo>
                <a:lnTo>
                  <a:pt x="1306046" y="312519"/>
                </a:lnTo>
                <a:lnTo>
                  <a:pt x="1298672" y="276075"/>
                </a:lnTo>
                <a:lnTo>
                  <a:pt x="1302843" y="246070"/>
                </a:lnTo>
                <a:lnTo>
                  <a:pt x="1314911" y="221012"/>
                </a:lnTo>
                <a:lnTo>
                  <a:pt x="1334212" y="199000"/>
                </a:lnTo>
                <a:lnTo>
                  <a:pt x="1360078" y="178129"/>
                </a:lnTo>
                <a:lnTo>
                  <a:pt x="1355003" y="172547"/>
                </a:lnTo>
                <a:lnTo>
                  <a:pt x="1341856" y="157140"/>
                </a:lnTo>
                <a:lnTo>
                  <a:pt x="1329756" y="139116"/>
                </a:lnTo>
                <a:lnTo>
                  <a:pt x="1320890" y="118523"/>
                </a:lnTo>
                <a:lnTo>
                  <a:pt x="1317449" y="95408"/>
                </a:lnTo>
                <a:lnTo>
                  <a:pt x="1326322" y="54595"/>
                </a:lnTo>
                <a:lnTo>
                  <a:pt x="1349611" y="24676"/>
                </a:lnTo>
                <a:lnTo>
                  <a:pt x="1382321" y="6272"/>
                </a:lnTo>
                <a:lnTo>
                  <a:pt x="1419455" y="0"/>
                </a:lnTo>
                <a:lnTo>
                  <a:pt x="1460601" y="6795"/>
                </a:lnTo>
                <a:lnTo>
                  <a:pt x="1493231" y="25818"/>
                </a:lnTo>
                <a:lnTo>
                  <a:pt x="1514728" y="55023"/>
                </a:lnTo>
                <a:lnTo>
                  <a:pt x="1516158" y="61914"/>
                </a:lnTo>
                <a:lnTo>
                  <a:pt x="1419455" y="61914"/>
                </a:lnTo>
                <a:lnTo>
                  <a:pt x="1408274" y="63753"/>
                </a:lnTo>
                <a:lnTo>
                  <a:pt x="1398521" y="69399"/>
                </a:lnTo>
                <a:lnTo>
                  <a:pt x="1391622" y="79041"/>
                </a:lnTo>
                <a:lnTo>
                  <a:pt x="1389005" y="92871"/>
                </a:lnTo>
                <a:lnTo>
                  <a:pt x="1390647" y="103052"/>
                </a:lnTo>
                <a:lnTo>
                  <a:pt x="1394905" y="112282"/>
                </a:lnTo>
                <a:lnTo>
                  <a:pt x="1400781" y="120561"/>
                </a:lnTo>
                <a:lnTo>
                  <a:pt x="1407275" y="127887"/>
                </a:lnTo>
                <a:lnTo>
                  <a:pt x="1415902" y="137022"/>
                </a:lnTo>
                <a:lnTo>
                  <a:pt x="1508623" y="137022"/>
                </a:lnTo>
                <a:lnTo>
                  <a:pt x="1506997" y="140258"/>
                </a:lnTo>
                <a:lnTo>
                  <a:pt x="1490789" y="159519"/>
                </a:lnTo>
                <a:lnTo>
                  <a:pt x="1471726" y="175592"/>
                </a:lnTo>
                <a:lnTo>
                  <a:pt x="1460054" y="184219"/>
                </a:lnTo>
                <a:lnTo>
                  <a:pt x="1499106" y="225326"/>
                </a:lnTo>
                <a:lnTo>
                  <a:pt x="1403722" y="225326"/>
                </a:lnTo>
                <a:lnTo>
                  <a:pt x="1401185" y="227356"/>
                </a:lnTo>
                <a:lnTo>
                  <a:pt x="1389758" y="236689"/>
                </a:lnTo>
                <a:lnTo>
                  <a:pt x="1380949" y="246831"/>
                </a:lnTo>
                <a:lnTo>
                  <a:pt x="1375279" y="258400"/>
                </a:lnTo>
                <a:lnTo>
                  <a:pt x="1373273" y="272015"/>
                </a:lnTo>
                <a:lnTo>
                  <a:pt x="1376017" y="285725"/>
                </a:lnTo>
                <a:lnTo>
                  <a:pt x="1383803" y="297580"/>
                </a:lnTo>
                <a:lnTo>
                  <a:pt x="1395967" y="305914"/>
                </a:lnTo>
                <a:lnTo>
                  <a:pt x="1411842" y="309062"/>
                </a:lnTo>
                <a:lnTo>
                  <a:pt x="1578408" y="309062"/>
                </a:lnTo>
                <a:lnTo>
                  <a:pt x="1600983" y="332914"/>
                </a:lnTo>
                <a:lnTo>
                  <a:pt x="1504206" y="332914"/>
                </a:lnTo>
                <a:lnTo>
                  <a:pt x="1484318" y="350201"/>
                </a:lnTo>
                <a:lnTo>
                  <a:pt x="1461957" y="363491"/>
                </a:lnTo>
                <a:lnTo>
                  <a:pt x="1437122" y="372023"/>
                </a:lnTo>
                <a:lnTo>
                  <a:pt x="1409812" y="375036"/>
                </a:lnTo>
                <a:close/>
              </a:path>
              <a:path w="1634489" h="472439">
                <a:moveTo>
                  <a:pt x="1508623" y="137022"/>
                </a:moveTo>
                <a:lnTo>
                  <a:pt x="1415902" y="137022"/>
                </a:lnTo>
                <a:lnTo>
                  <a:pt x="1430112" y="126873"/>
                </a:lnTo>
                <a:lnTo>
                  <a:pt x="1439572" y="118626"/>
                </a:lnTo>
                <a:lnTo>
                  <a:pt x="1446035" y="109998"/>
                </a:lnTo>
                <a:lnTo>
                  <a:pt x="1449738" y="101181"/>
                </a:lnTo>
                <a:lnTo>
                  <a:pt x="1450919" y="92363"/>
                </a:lnTo>
                <a:lnTo>
                  <a:pt x="1448501" y="80326"/>
                </a:lnTo>
                <a:lnTo>
                  <a:pt x="1441848" y="70668"/>
                </a:lnTo>
                <a:lnTo>
                  <a:pt x="1431864" y="64245"/>
                </a:lnTo>
                <a:lnTo>
                  <a:pt x="1419455" y="61914"/>
                </a:lnTo>
                <a:lnTo>
                  <a:pt x="1516158" y="61914"/>
                </a:lnTo>
                <a:lnTo>
                  <a:pt x="1522476" y="92363"/>
                </a:lnTo>
                <a:lnTo>
                  <a:pt x="1518257" y="117857"/>
                </a:lnTo>
                <a:lnTo>
                  <a:pt x="1508623" y="137022"/>
                </a:lnTo>
                <a:close/>
              </a:path>
              <a:path w="1634489" h="472439">
                <a:moveTo>
                  <a:pt x="1600665" y="234968"/>
                </a:moveTo>
                <a:lnTo>
                  <a:pt x="1508266" y="234968"/>
                </a:lnTo>
                <a:lnTo>
                  <a:pt x="1604182" y="137022"/>
                </a:lnTo>
                <a:lnTo>
                  <a:pt x="1604182" y="231416"/>
                </a:lnTo>
                <a:lnTo>
                  <a:pt x="1600665" y="234968"/>
                </a:lnTo>
                <a:close/>
              </a:path>
              <a:path w="1634489" h="472439">
                <a:moveTo>
                  <a:pt x="1578408" y="309062"/>
                </a:moveTo>
                <a:lnTo>
                  <a:pt x="1411842" y="309062"/>
                </a:lnTo>
                <a:lnTo>
                  <a:pt x="1424720" y="307476"/>
                </a:lnTo>
                <a:lnTo>
                  <a:pt x="1436836" y="302845"/>
                </a:lnTo>
                <a:lnTo>
                  <a:pt x="1448382" y="295360"/>
                </a:lnTo>
                <a:lnTo>
                  <a:pt x="1459547" y="285210"/>
                </a:lnTo>
                <a:lnTo>
                  <a:pt x="1403722" y="225326"/>
                </a:lnTo>
                <a:lnTo>
                  <a:pt x="1499106" y="225326"/>
                </a:lnTo>
                <a:lnTo>
                  <a:pt x="1508266" y="234968"/>
                </a:lnTo>
                <a:lnTo>
                  <a:pt x="1600665" y="234968"/>
                </a:lnTo>
                <a:lnTo>
                  <a:pt x="1553433" y="282673"/>
                </a:lnTo>
                <a:lnTo>
                  <a:pt x="1578408" y="309062"/>
                </a:lnTo>
                <a:close/>
              </a:path>
              <a:path w="1634489" h="472439">
                <a:moveTo>
                  <a:pt x="1634124" y="367931"/>
                </a:moveTo>
                <a:lnTo>
                  <a:pt x="1536685" y="367931"/>
                </a:lnTo>
                <a:lnTo>
                  <a:pt x="1504206" y="332914"/>
                </a:lnTo>
                <a:lnTo>
                  <a:pt x="1600983" y="332914"/>
                </a:lnTo>
                <a:lnTo>
                  <a:pt x="1634124" y="367931"/>
                </a:lnTo>
                <a:close/>
              </a:path>
            </a:pathLst>
          </a:custGeom>
          <a:solidFill>
            <a:srgbClr val="F43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6744" y="4162449"/>
            <a:ext cx="3115310" cy="382270"/>
          </a:xfrm>
          <a:custGeom>
            <a:avLst/>
            <a:gdLst/>
            <a:ahLst/>
            <a:cxnLst/>
            <a:rect l="l" t="t" r="r" b="b"/>
            <a:pathLst>
              <a:path w="3115310" h="382270">
                <a:moveTo>
                  <a:pt x="201458" y="325302"/>
                </a:moveTo>
                <a:lnTo>
                  <a:pt x="105050" y="325302"/>
                </a:lnTo>
                <a:lnTo>
                  <a:pt x="117999" y="323462"/>
                </a:lnTo>
                <a:lnTo>
                  <a:pt x="127190" y="318578"/>
                </a:lnTo>
                <a:lnTo>
                  <a:pt x="132669" y="311600"/>
                </a:lnTo>
                <a:lnTo>
                  <a:pt x="134393" y="303892"/>
                </a:lnTo>
                <a:lnTo>
                  <a:pt x="134388" y="302972"/>
                </a:lnTo>
                <a:lnTo>
                  <a:pt x="80691" y="276075"/>
                </a:lnTo>
                <a:lnTo>
                  <a:pt x="46261" y="264014"/>
                </a:lnTo>
                <a:lnTo>
                  <a:pt x="22964" y="246197"/>
                </a:lnTo>
                <a:lnTo>
                  <a:pt x="9753" y="223907"/>
                </a:lnTo>
                <a:lnTo>
                  <a:pt x="5582" y="198429"/>
                </a:lnTo>
                <a:lnTo>
                  <a:pt x="12806" y="165862"/>
                </a:lnTo>
                <a:lnTo>
                  <a:pt x="32923" y="139243"/>
                </a:lnTo>
                <a:lnTo>
                  <a:pt x="63603" y="121282"/>
                </a:lnTo>
                <a:lnTo>
                  <a:pt x="102513" y="114693"/>
                </a:lnTo>
                <a:lnTo>
                  <a:pt x="148766" y="122289"/>
                </a:lnTo>
                <a:lnTo>
                  <a:pt x="179461" y="141209"/>
                </a:lnTo>
                <a:lnTo>
                  <a:pt x="196930" y="165648"/>
                </a:lnTo>
                <a:lnTo>
                  <a:pt x="198255" y="170517"/>
                </a:lnTo>
                <a:lnTo>
                  <a:pt x="103528" y="170517"/>
                </a:lnTo>
                <a:lnTo>
                  <a:pt x="93037" y="172071"/>
                </a:lnTo>
                <a:lnTo>
                  <a:pt x="84307" y="176480"/>
                </a:lnTo>
                <a:lnTo>
                  <a:pt x="78336" y="183363"/>
                </a:lnTo>
                <a:lnTo>
                  <a:pt x="76123" y="192339"/>
                </a:lnTo>
                <a:lnTo>
                  <a:pt x="77646" y="199483"/>
                </a:lnTo>
                <a:lnTo>
                  <a:pt x="81833" y="204963"/>
                </a:lnTo>
                <a:lnTo>
                  <a:pt x="88113" y="208825"/>
                </a:lnTo>
                <a:lnTo>
                  <a:pt x="95915" y="211116"/>
                </a:lnTo>
                <a:lnTo>
                  <a:pt x="129410" y="217714"/>
                </a:lnTo>
                <a:lnTo>
                  <a:pt x="163594" y="229370"/>
                </a:lnTo>
                <a:lnTo>
                  <a:pt x="187835" y="247402"/>
                </a:lnTo>
                <a:lnTo>
                  <a:pt x="202275" y="270382"/>
                </a:lnTo>
                <a:lnTo>
                  <a:pt x="207056" y="296882"/>
                </a:lnTo>
                <a:lnTo>
                  <a:pt x="201458" y="325302"/>
                </a:lnTo>
                <a:close/>
              </a:path>
              <a:path w="3115310" h="382270">
                <a:moveTo>
                  <a:pt x="139560" y="201474"/>
                </a:moveTo>
                <a:lnTo>
                  <a:pt x="136356" y="189572"/>
                </a:lnTo>
                <a:lnTo>
                  <a:pt x="129537" y="179715"/>
                </a:lnTo>
                <a:lnTo>
                  <a:pt x="118721" y="172999"/>
                </a:lnTo>
                <a:lnTo>
                  <a:pt x="103528" y="170517"/>
                </a:lnTo>
                <a:lnTo>
                  <a:pt x="198255" y="170517"/>
                </a:lnTo>
                <a:lnTo>
                  <a:pt x="203504" y="189802"/>
                </a:lnTo>
                <a:lnTo>
                  <a:pt x="139560" y="201474"/>
                </a:lnTo>
                <a:close/>
              </a:path>
              <a:path w="3115310" h="382270">
                <a:moveTo>
                  <a:pt x="106573" y="382141"/>
                </a:moveTo>
                <a:lnTo>
                  <a:pt x="56807" y="373696"/>
                </a:lnTo>
                <a:lnTo>
                  <a:pt x="24359" y="353024"/>
                </a:lnTo>
                <a:lnTo>
                  <a:pt x="6375" y="327118"/>
                </a:lnTo>
                <a:lnTo>
                  <a:pt x="0" y="302972"/>
                </a:lnTo>
                <a:lnTo>
                  <a:pt x="65466" y="291300"/>
                </a:lnTo>
                <a:lnTo>
                  <a:pt x="68368" y="303892"/>
                </a:lnTo>
                <a:lnTo>
                  <a:pt x="75743" y="314771"/>
                </a:lnTo>
                <a:lnTo>
                  <a:pt x="87875" y="322416"/>
                </a:lnTo>
                <a:lnTo>
                  <a:pt x="105050" y="325302"/>
                </a:lnTo>
                <a:lnTo>
                  <a:pt x="201458" y="325302"/>
                </a:lnTo>
                <a:lnTo>
                  <a:pt x="200847" y="328402"/>
                </a:lnTo>
                <a:lnTo>
                  <a:pt x="182126" y="355688"/>
                </a:lnTo>
                <a:lnTo>
                  <a:pt x="150748" y="374885"/>
                </a:lnTo>
                <a:lnTo>
                  <a:pt x="106573" y="382141"/>
                </a:lnTo>
                <a:close/>
              </a:path>
              <a:path w="3115310" h="382270">
                <a:moveTo>
                  <a:pt x="336467" y="374529"/>
                </a:moveTo>
                <a:lnTo>
                  <a:pt x="259328" y="374529"/>
                </a:lnTo>
                <a:lnTo>
                  <a:pt x="259328" y="122305"/>
                </a:lnTo>
                <a:lnTo>
                  <a:pt x="336467" y="122305"/>
                </a:lnTo>
                <a:lnTo>
                  <a:pt x="336467" y="374529"/>
                </a:lnTo>
                <a:close/>
              </a:path>
              <a:path w="3115310" h="382270">
                <a:moveTo>
                  <a:pt x="297390" y="90333"/>
                </a:moveTo>
                <a:lnTo>
                  <a:pt x="280135" y="86773"/>
                </a:lnTo>
                <a:lnTo>
                  <a:pt x="265925" y="77075"/>
                </a:lnTo>
                <a:lnTo>
                  <a:pt x="256283" y="62714"/>
                </a:lnTo>
                <a:lnTo>
                  <a:pt x="252731" y="45166"/>
                </a:lnTo>
                <a:lnTo>
                  <a:pt x="256283" y="27618"/>
                </a:lnTo>
                <a:lnTo>
                  <a:pt x="265925" y="13258"/>
                </a:lnTo>
                <a:lnTo>
                  <a:pt x="280135" y="3560"/>
                </a:lnTo>
                <a:lnTo>
                  <a:pt x="297390" y="0"/>
                </a:lnTo>
                <a:lnTo>
                  <a:pt x="315231" y="3560"/>
                </a:lnTo>
                <a:lnTo>
                  <a:pt x="329742" y="13258"/>
                </a:lnTo>
                <a:lnTo>
                  <a:pt x="339496" y="27618"/>
                </a:lnTo>
                <a:lnTo>
                  <a:pt x="343064" y="45166"/>
                </a:lnTo>
                <a:lnTo>
                  <a:pt x="339496" y="62714"/>
                </a:lnTo>
                <a:lnTo>
                  <a:pt x="329742" y="77075"/>
                </a:lnTo>
                <a:lnTo>
                  <a:pt x="315231" y="86773"/>
                </a:lnTo>
                <a:lnTo>
                  <a:pt x="297390" y="90333"/>
                </a:lnTo>
                <a:close/>
              </a:path>
              <a:path w="3115310" h="382270">
                <a:moveTo>
                  <a:pt x="619437" y="151232"/>
                </a:moveTo>
                <a:lnTo>
                  <a:pt x="476027" y="151232"/>
                </a:lnTo>
                <a:lnTo>
                  <a:pt x="489190" y="135619"/>
                </a:lnTo>
                <a:lnTo>
                  <a:pt x="506730" y="124525"/>
                </a:lnTo>
                <a:lnTo>
                  <a:pt x="526554" y="117904"/>
                </a:lnTo>
                <a:lnTo>
                  <a:pt x="546568" y="115708"/>
                </a:lnTo>
                <a:lnTo>
                  <a:pt x="587683" y="123629"/>
                </a:lnTo>
                <a:lnTo>
                  <a:pt x="616285" y="145206"/>
                </a:lnTo>
                <a:lnTo>
                  <a:pt x="619437" y="151232"/>
                </a:lnTo>
                <a:close/>
              </a:path>
              <a:path w="3115310" h="382270">
                <a:moveTo>
                  <a:pt x="478564" y="374529"/>
                </a:moveTo>
                <a:lnTo>
                  <a:pt x="401426" y="374529"/>
                </a:lnTo>
                <a:lnTo>
                  <a:pt x="401426" y="122305"/>
                </a:lnTo>
                <a:lnTo>
                  <a:pt x="476027" y="122305"/>
                </a:lnTo>
                <a:lnTo>
                  <a:pt x="476027" y="151232"/>
                </a:lnTo>
                <a:lnTo>
                  <a:pt x="619437" y="151232"/>
                </a:lnTo>
                <a:lnTo>
                  <a:pt x="632993" y="177154"/>
                </a:lnTo>
                <a:lnTo>
                  <a:pt x="634188" y="185742"/>
                </a:lnTo>
                <a:lnTo>
                  <a:pt x="520179" y="185742"/>
                </a:lnTo>
                <a:lnTo>
                  <a:pt x="502972" y="189072"/>
                </a:lnTo>
                <a:lnTo>
                  <a:pt x="489856" y="198302"/>
                </a:lnTo>
                <a:lnTo>
                  <a:pt x="481498" y="212290"/>
                </a:lnTo>
                <a:lnTo>
                  <a:pt x="478649" y="229386"/>
                </a:lnTo>
                <a:lnTo>
                  <a:pt x="478564" y="374529"/>
                </a:lnTo>
                <a:close/>
              </a:path>
              <a:path w="3115310" h="382270">
                <a:moveTo>
                  <a:pt x="638424" y="374529"/>
                </a:moveTo>
                <a:lnTo>
                  <a:pt x="561286" y="374529"/>
                </a:lnTo>
                <a:lnTo>
                  <a:pt x="561286" y="229386"/>
                </a:lnTo>
                <a:lnTo>
                  <a:pt x="558788" y="212076"/>
                </a:lnTo>
                <a:lnTo>
                  <a:pt x="551199" y="198239"/>
                </a:lnTo>
                <a:lnTo>
                  <a:pt x="538377" y="189064"/>
                </a:lnTo>
                <a:lnTo>
                  <a:pt x="520179" y="185742"/>
                </a:lnTo>
                <a:lnTo>
                  <a:pt x="634188" y="185742"/>
                </a:lnTo>
                <a:lnTo>
                  <a:pt x="638424" y="216191"/>
                </a:lnTo>
                <a:lnTo>
                  <a:pt x="638424" y="374529"/>
                </a:lnTo>
                <a:close/>
              </a:path>
              <a:path w="3115310" h="382270">
                <a:moveTo>
                  <a:pt x="819092" y="382141"/>
                </a:moveTo>
                <a:lnTo>
                  <a:pt x="778724" y="376291"/>
                </a:lnTo>
                <a:lnTo>
                  <a:pt x="742789" y="359210"/>
                </a:lnTo>
                <a:lnTo>
                  <a:pt x="713895" y="331607"/>
                </a:lnTo>
                <a:lnTo>
                  <a:pt x="694646" y="294187"/>
                </a:lnTo>
                <a:lnTo>
                  <a:pt x="687651" y="247656"/>
                </a:lnTo>
                <a:lnTo>
                  <a:pt x="698110" y="192624"/>
                </a:lnTo>
                <a:lnTo>
                  <a:pt x="726030" y="150725"/>
                </a:lnTo>
                <a:lnTo>
                  <a:pt x="766225" y="124050"/>
                </a:lnTo>
                <a:lnTo>
                  <a:pt x="813509" y="114693"/>
                </a:lnTo>
                <a:lnTo>
                  <a:pt x="866225" y="123494"/>
                </a:lnTo>
                <a:lnTo>
                  <a:pt x="906000" y="148948"/>
                </a:lnTo>
                <a:lnTo>
                  <a:pt x="922453" y="175592"/>
                </a:lnTo>
                <a:lnTo>
                  <a:pt x="814524" y="175592"/>
                </a:lnTo>
                <a:lnTo>
                  <a:pt x="793186" y="179612"/>
                </a:lnTo>
                <a:lnTo>
                  <a:pt x="777794" y="189865"/>
                </a:lnTo>
                <a:lnTo>
                  <a:pt x="768208" y="203639"/>
                </a:lnTo>
                <a:lnTo>
                  <a:pt x="764282" y="218221"/>
                </a:lnTo>
                <a:lnTo>
                  <a:pt x="935715" y="218221"/>
                </a:lnTo>
                <a:lnTo>
                  <a:pt x="939875" y="244103"/>
                </a:lnTo>
                <a:lnTo>
                  <a:pt x="939875" y="254760"/>
                </a:lnTo>
                <a:lnTo>
                  <a:pt x="938860" y="266433"/>
                </a:lnTo>
                <a:lnTo>
                  <a:pt x="938352" y="267955"/>
                </a:lnTo>
                <a:lnTo>
                  <a:pt x="762760" y="267955"/>
                </a:lnTo>
                <a:lnTo>
                  <a:pt x="768152" y="287557"/>
                </a:lnTo>
                <a:lnTo>
                  <a:pt x="780776" y="302972"/>
                </a:lnTo>
                <a:lnTo>
                  <a:pt x="798728" y="313059"/>
                </a:lnTo>
                <a:lnTo>
                  <a:pt x="820107" y="316674"/>
                </a:lnTo>
                <a:lnTo>
                  <a:pt x="928503" y="316674"/>
                </a:lnTo>
                <a:lnTo>
                  <a:pt x="921002" y="332898"/>
                </a:lnTo>
                <a:lnTo>
                  <a:pt x="896611" y="358416"/>
                </a:lnTo>
                <a:lnTo>
                  <a:pt x="862514" y="375750"/>
                </a:lnTo>
                <a:lnTo>
                  <a:pt x="819092" y="382141"/>
                </a:lnTo>
                <a:close/>
              </a:path>
              <a:path w="3115310" h="382270">
                <a:moveTo>
                  <a:pt x="935715" y="218221"/>
                </a:moveTo>
                <a:lnTo>
                  <a:pt x="865273" y="218221"/>
                </a:lnTo>
                <a:lnTo>
                  <a:pt x="862054" y="203424"/>
                </a:lnTo>
                <a:lnTo>
                  <a:pt x="853220" y="189675"/>
                </a:lnTo>
                <a:lnTo>
                  <a:pt x="837726" y="179541"/>
                </a:lnTo>
                <a:lnTo>
                  <a:pt x="814524" y="175592"/>
                </a:lnTo>
                <a:lnTo>
                  <a:pt x="922453" y="175592"/>
                </a:lnTo>
                <a:lnTo>
                  <a:pt x="931120" y="189627"/>
                </a:lnTo>
                <a:lnTo>
                  <a:pt x="935715" y="218221"/>
                </a:lnTo>
                <a:close/>
              </a:path>
              <a:path w="3115310" h="382270">
                <a:moveTo>
                  <a:pt x="928503" y="316674"/>
                </a:moveTo>
                <a:lnTo>
                  <a:pt x="820107" y="316674"/>
                </a:lnTo>
                <a:lnTo>
                  <a:pt x="838812" y="314304"/>
                </a:lnTo>
                <a:lnTo>
                  <a:pt x="853284" y="307603"/>
                </a:lnTo>
                <a:lnTo>
                  <a:pt x="863854" y="297192"/>
                </a:lnTo>
                <a:lnTo>
                  <a:pt x="870856" y="283688"/>
                </a:lnTo>
                <a:lnTo>
                  <a:pt x="935307" y="301957"/>
                </a:lnTo>
                <a:lnTo>
                  <a:pt x="928503" y="316674"/>
                </a:lnTo>
                <a:close/>
              </a:path>
              <a:path w="3115310" h="382270">
                <a:moveTo>
                  <a:pt x="1077405" y="122305"/>
                </a:moveTo>
                <a:lnTo>
                  <a:pt x="969309" y="122305"/>
                </a:lnTo>
                <a:lnTo>
                  <a:pt x="986548" y="119165"/>
                </a:lnTo>
                <a:lnTo>
                  <a:pt x="998744" y="110506"/>
                </a:lnTo>
                <a:lnTo>
                  <a:pt x="1005991" y="97470"/>
                </a:lnTo>
                <a:lnTo>
                  <a:pt x="1008386" y="81198"/>
                </a:lnTo>
                <a:lnTo>
                  <a:pt x="1008386" y="48719"/>
                </a:lnTo>
                <a:lnTo>
                  <a:pt x="1077405" y="48719"/>
                </a:lnTo>
                <a:lnTo>
                  <a:pt x="1077405" y="122305"/>
                </a:lnTo>
                <a:close/>
              </a:path>
              <a:path w="3115310" h="382270">
                <a:moveTo>
                  <a:pt x="1126632" y="189802"/>
                </a:moveTo>
                <a:lnTo>
                  <a:pt x="956622" y="189802"/>
                </a:lnTo>
                <a:lnTo>
                  <a:pt x="956622" y="122305"/>
                </a:lnTo>
                <a:lnTo>
                  <a:pt x="1126632" y="122305"/>
                </a:lnTo>
                <a:lnTo>
                  <a:pt x="1126632" y="189802"/>
                </a:lnTo>
                <a:close/>
              </a:path>
              <a:path w="3115310" h="382270">
                <a:moveTo>
                  <a:pt x="1085525" y="379096"/>
                </a:moveTo>
                <a:lnTo>
                  <a:pt x="1050310" y="373474"/>
                </a:lnTo>
                <a:lnTo>
                  <a:pt x="1023801" y="357337"/>
                </a:lnTo>
                <a:lnTo>
                  <a:pt x="1007094" y="331780"/>
                </a:lnTo>
                <a:lnTo>
                  <a:pt x="1001281" y="297897"/>
                </a:lnTo>
                <a:lnTo>
                  <a:pt x="1001281" y="189802"/>
                </a:lnTo>
                <a:lnTo>
                  <a:pt x="1077405" y="189802"/>
                </a:lnTo>
                <a:lnTo>
                  <a:pt x="1077405" y="284195"/>
                </a:lnTo>
                <a:lnTo>
                  <a:pt x="1079411" y="297096"/>
                </a:lnTo>
                <a:lnTo>
                  <a:pt x="1085081" y="305192"/>
                </a:lnTo>
                <a:lnTo>
                  <a:pt x="1093891" y="309387"/>
                </a:lnTo>
                <a:lnTo>
                  <a:pt x="1105317" y="310585"/>
                </a:lnTo>
                <a:lnTo>
                  <a:pt x="1125617" y="310585"/>
                </a:lnTo>
                <a:lnTo>
                  <a:pt x="1125617" y="371991"/>
                </a:lnTo>
                <a:lnTo>
                  <a:pt x="1121493" y="373744"/>
                </a:lnTo>
                <a:lnTo>
                  <a:pt x="1113564" y="376114"/>
                </a:lnTo>
                <a:lnTo>
                  <a:pt x="1101638" y="378200"/>
                </a:lnTo>
                <a:lnTo>
                  <a:pt x="1085525" y="379096"/>
                </a:lnTo>
                <a:close/>
              </a:path>
              <a:path w="3115310" h="382270">
                <a:moveTo>
                  <a:pt x="1125617" y="310585"/>
                </a:moveTo>
                <a:lnTo>
                  <a:pt x="1113437" y="310585"/>
                </a:lnTo>
                <a:lnTo>
                  <a:pt x="1121049" y="309062"/>
                </a:lnTo>
                <a:lnTo>
                  <a:pt x="1125617" y="308047"/>
                </a:lnTo>
                <a:lnTo>
                  <a:pt x="1125617" y="310585"/>
                </a:lnTo>
                <a:close/>
              </a:path>
              <a:path w="3115310" h="382270">
                <a:moveTo>
                  <a:pt x="1275327" y="122305"/>
                </a:moveTo>
                <a:lnTo>
                  <a:pt x="1167231" y="122305"/>
                </a:lnTo>
                <a:lnTo>
                  <a:pt x="1184470" y="119165"/>
                </a:lnTo>
                <a:lnTo>
                  <a:pt x="1196666" y="110506"/>
                </a:lnTo>
                <a:lnTo>
                  <a:pt x="1203913" y="97470"/>
                </a:lnTo>
                <a:lnTo>
                  <a:pt x="1206308" y="81198"/>
                </a:lnTo>
                <a:lnTo>
                  <a:pt x="1206308" y="48719"/>
                </a:lnTo>
                <a:lnTo>
                  <a:pt x="1275327" y="48719"/>
                </a:lnTo>
                <a:lnTo>
                  <a:pt x="1275327" y="122305"/>
                </a:lnTo>
                <a:close/>
              </a:path>
              <a:path w="3115310" h="382270">
                <a:moveTo>
                  <a:pt x="1324554" y="189802"/>
                </a:moveTo>
                <a:lnTo>
                  <a:pt x="1154544" y="189802"/>
                </a:lnTo>
                <a:lnTo>
                  <a:pt x="1154544" y="122305"/>
                </a:lnTo>
                <a:lnTo>
                  <a:pt x="1324554" y="122305"/>
                </a:lnTo>
                <a:lnTo>
                  <a:pt x="1324554" y="189802"/>
                </a:lnTo>
                <a:close/>
              </a:path>
              <a:path w="3115310" h="382270">
                <a:moveTo>
                  <a:pt x="1283447" y="379096"/>
                </a:moveTo>
                <a:lnTo>
                  <a:pt x="1248232" y="373474"/>
                </a:lnTo>
                <a:lnTo>
                  <a:pt x="1221723" y="357337"/>
                </a:lnTo>
                <a:lnTo>
                  <a:pt x="1205015" y="331780"/>
                </a:lnTo>
                <a:lnTo>
                  <a:pt x="1199203" y="297897"/>
                </a:lnTo>
                <a:lnTo>
                  <a:pt x="1199203" y="189802"/>
                </a:lnTo>
                <a:lnTo>
                  <a:pt x="1275327" y="189802"/>
                </a:lnTo>
                <a:lnTo>
                  <a:pt x="1275327" y="284195"/>
                </a:lnTo>
                <a:lnTo>
                  <a:pt x="1277333" y="297096"/>
                </a:lnTo>
                <a:lnTo>
                  <a:pt x="1283003" y="305192"/>
                </a:lnTo>
                <a:lnTo>
                  <a:pt x="1291812" y="309387"/>
                </a:lnTo>
                <a:lnTo>
                  <a:pt x="1303239" y="310585"/>
                </a:lnTo>
                <a:lnTo>
                  <a:pt x="1323539" y="310585"/>
                </a:lnTo>
                <a:lnTo>
                  <a:pt x="1323539" y="371991"/>
                </a:lnTo>
                <a:lnTo>
                  <a:pt x="1319415" y="373744"/>
                </a:lnTo>
                <a:lnTo>
                  <a:pt x="1311486" y="376114"/>
                </a:lnTo>
                <a:lnTo>
                  <a:pt x="1299560" y="378200"/>
                </a:lnTo>
                <a:lnTo>
                  <a:pt x="1283447" y="379096"/>
                </a:lnTo>
                <a:close/>
              </a:path>
              <a:path w="3115310" h="382270">
                <a:moveTo>
                  <a:pt x="1323539" y="310585"/>
                </a:moveTo>
                <a:lnTo>
                  <a:pt x="1311359" y="310585"/>
                </a:lnTo>
                <a:lnTo>
                  <a:pt x="1318971" y="309062"/>
                </a:lnTo>
                <a:lnTo>
                  <a:pt x="1323539" y="308047"/>
                </a:lnTo>
                <a:lnTo>
                  <a:pt x="1323539" y="310585"/>
                </a:lnTo>
                <a:close/>
              </a:path>
              <a:path w="3115310" h="382270">
                <a:moveTo>
                  <a:pt x="1452949" y="374529"/>
                </a:moveTo>
                <a:lnTo>
                  <a:pt x="1375810" y="374529"/>
                </a:lnTo>
                <a:lnTo>
                  <a:pt x="1375810" y="122305"/>
                </a:lnTo>
                <a:lnTo>
                  <a:pt x="1452949" y="122305"/>
                </a:lnTo>
                <a:lnTo>
                  <a:pt x="1452949" y="374529"/>
                </a:lnTo>
                <a:close/>
              </a:path>
              <a:path w="3115310" h="382270">
                <a:moveTo>
                  <a:pt x="1413872" y="90333"/>
                </a:moveTo>
                <a:lnTo>
                  <a:pt x="1396617" y="86773"/>
                </a:lnTo>
                <a:lnTo>
                  <a:pt x="1382408" y="77075"/>
                </a:lnTo>
                <a:lnTo>
                  <a:pt x="1372765" y="62714"/>
                </a:lnTo>
                <a:lnTo>
                  <a:pt x="1369213" y="45166"/>
                </a:lnTo>
                <a:lnTo>
                  <a:pt x="1372765" y="27618"/>
                </a:lnTo>
                <a:lnTo>
                  <a:pt x="1382408" y="13258"/>
                </a:lnTo>
                <a:lnTo>
                  <a:pt x="1396617" y="3560"/>
                </a:lnTo>
                <a:lnTo>
                  <a:pt x="1413872" y="0"/>
                </a:lnTo>
                <a:lnTo>
                  <a:pt x="1431714" y="3560"/>
                </a:lnTo>
                <a:lnTo>
                  <a:pt x="1446225" y="13258"/>
                </a:lnTo>
                <a:lnTo>
                  <a:pt x="1455978" y="27618"/>
                </a:lnTo>
                <a:lnTo>
                  <a:pt x="1459546" y="45166"/>
                </a:lnTo>
                <a:lnTo>
                  <a:pt x="1455978" y="62714"/>
                </a:lnTo>
                <a:lnTo>
                  <a:pt x="1446225" y="77075"/>
                </a:lnTo>
                <a:lnTo>
                  <a:pt x="1431714" y="86773"/>
                </a:lnTo>
                <a:lnTo>
                  <a:pt x="1413872" y="90333"/>
                </a:lnTo>
                <a:close/>
              </a:path>
              <a:path w="3115310" h="382270">
                <a:moveTo>
                  <a:pt x="1615347" y="122305"/>
                </a:moveTo>
                <a:lnTo>
                  <a:pt x="1507251" y="122305"/>
                </a:lnTo>
                <a:lnTo>
                  <a:pt x="1524490" y="119165"/>
                </a:lnTo>
                <a:lnTo>
                  <a:pt x="1536685" y="110506"/>
                </a:lnTo>
                <a:lnTo>
                  <a:pt x="1543933" y="97470"/>
                </a:lnTo>
                <a:lnTo>
                  <a:pt x="1546328" y="81198"/>
                </a:lnTo>
                <a:lnTo>
                  <a:pt x="1546328" y="48719"/>
                </a:lnTo>
                <a:lnTo>
                  <a:pt x="1615347" y="48719"/>
                </a:lnTo>
                <a:lnTo>
                  <a:pt x="1615347" y="122305"/>
                </a:lnTo>
                <a:close/>
              </a:path>
              <a:path w="3115310" h="382270">
                <a:moveTo>
                  <a:pt x="1664573" y="189802"/>
                </a:moveTo>
                <a:lnTo>
                  <a:pt x="1494563" y="189802"/>
                </a:lnTo>
                <a:lnTo>
                  <a:pt x="1494563" y="122305"/>
                </a:lnTo>
                <a:lnTo>
                  <a:pt x="1664573" y="122305"/>
                </a:lnTo>
                <a:lnTo>
                  <a:pt x="1664573" y="189802"/>
                </a:lnTo>
                <a:close/>
              </a:path>
              <a:path w="3115310" h="382270">
                <a:moveTo>
                  <a:pt x="1623466" y="379096"/>
                </a:moveTo>
                <a:lnTo>
                  <a:pt x="1588251" y="373474"/>
                </a:lnTo>
                <a:lnTo>
                  <a:pt x="1561743" y="357337"/>
                </a:lnTo>
                <a:lnTo>
                  <a:pt x="1545035" y="331780"/>
                </a:lnTo>
                <a:lnTo>
                  <a:pt x="1539223" y="297897"/>
                </a:lnTo>
                <a:lnTo>
                  <a:pt x="1539223" y="189802"/>
                </a:lnTo>
                <a:lnTo>
                  <a:pt x="1615347" y="189802"/>
                </a:lnTo>
                <a:lnTo>
                  <a:pt x="1615347" y="284195"/>
                </a:lnTo>
                <a:lnTo>
                  <a:pt x="1617353" y="297096"/>
                </a:lnTo>
                <a:lnTo>
                  <a:pt x="1623022" y="305192"/>
                </a:lnTo>
                <a:lnTo>
                  <a:pt x="1631832" y="309387"/>
                </a:lnTo>
                <a:lnTo>
                  <a:pt x="1643259" y="310585"/>
                </a:lnTo>
                <a:lnTo>
                  <a:pt x="1663558" y="310585"/>
                </a:lnTo>
                <a:lnTo>
                  <a:pt x="1663558" y="371991"/>
                </a:lnTo>
                <a:lnTo>
                  <a:pt x="1659435" y="373744"/>
                </a:lnTo>
                <a:lnTo>
                  <a:pt x="1651505" y="376114"/>
                </a:lnTo>
                <a:lnTo>
                  <a:pt x="1639579" y="378200"/>
                </a:lnTo>
                <a:lnTo>
                  <a:pt x="1623466" y="379096"/>
                </a:lnTo>
                <a:close/>
              </a:path>
              <a:path w="3115310" h="382270">
                <a:moveTo>
                  <a:pt x="1663558" y="310585"/>
                </a:moveTo>
                <a:lnTo>
                  <a:pt x="1651378" y="310585"/>
                </a:lnTo>
                <a:lnTo>
                  <a:pt x="1658991" y="309062"/>
                </a:lnTo>
                <a:lnTo>
                  <a:pt x="1663558" y="308047"/>
                </a:lnTo>
                <a:lnTo>
                  <a:pt x="1663558" y="310585"/>
                </a:lnTo>
                <a:close/>
              </a:path>
              <a:path w="3115310" h="382270">
                <a:moveTo>
                  <a:pt x="1814283" y="380111"/>
                </a:moveTo>
                <a:lnTo>
                  <a:pt x="1773391" y="372292"/>
                </a:lnTo>
                <a:lnTo>
                  <a:pt x="1743298" y="351057"/>
                </a:lnTo>
                <a:lnTo>
                  <a:pt x="1724719" y="319735"/>
                </a:lnTo>
                <a:lnTo>
                  <a:pt x="1718367" y="281658"/>
                </a:lnTo>
                <a:lnTo>
                  <a:pt x="1718367" y="122305"/>
                </a:lnTo>
                <a:lnTo>
                  <a:pt x="1795506" y="122305"/>
                </a:lnTo>
                <a:lnTo>
                  <a:pt x="1795580" y="265925"/>
                </a:lnTo>
                <a:lnTo>
                  <a:pt x="1797996" y="282514"/>
                </a:lnTo>
                <a:lnTo>
                  <a:pt x="1805529" y="296375"/>
                </a:lnTo>
                <a:lnTo>
                  <a:pt x="1818201" y="305668"/>
                </a:lnTo>
                <a:lnTo>
                  <a:pt x="1836106" y="309062"/>
                </a:lnTo>
                <a:lnTo>
                  <a:pt x="1955366" y="309062"/>
                </a:lnTo>
                <a:lnTo>
                  <a:pt x="1955366" y="329362"/>
                </a:lnTo>
                <a:lnTo>
                  <a:pt x="1955691" y="345483"/>
                </a:lnTo>
                <a:lnTo>
                  <a:pt x="1955896" y="349154"/>
                </a:lnTo>
                <a:lnTo>
                  <a:pt x="1881780" y="349154"/>
                </a:lnTo>
                <a:lnTo>
                  <a:pt x="1869235" y="363197"/>
                </a:lnTo>
                <a:lnTo>
                  <a:pt x="1852599" y="372816"/>
                </a:lnTo>
                <a:lnTo>
                  <a:pt x="1833679" y="378343"/>
                </a:lnTo>
                <a:lnTo>
                  <a:pt x="1814283" y="380111"/>
                </a:lnTo>
                <a:close/>
              </a:path>
              <a:path w="3115310" h="382270">
                <a:moveTo>
                  <a:pt x="1955366" y="309062"/>
                </a:moveTo>
                <a:lnTo>
                  <a:pt x="1836106" y="309062"/>
                </a:lnTo>
                <a:lnTo>
                  <a:pt x="1853606" y="305890"/>
                </a:lnTo>
                <a:lnTo>
                  <a:pt x="1866872" y="297009"/>
                </a:lnTo>
                <a:lnTo>
                  <a:pt x="1875286" y="283370"/>
                </a:lnTo>
                <a:lnTo>
                  <a:pt x="1878227" y="265925"/>
                </a:lnTo>
                <a:lnTo>
                  <a:pt x="1878227" y="122305"/>
                </a:lnTo>
                <a:lnTo>
                  <a:pt x="1955366" y="122305"/>
                </a:lnTo>
                <a:lnTo>
                  <a:pt x="1955366" y="309062"/>
                </a:lnTo>
                <a:close/>
              </a:path>
              <a:path w="3115310" h="382270">
                <a:moveTo>
                  <a:pt x="1957904" y="374529"/>
                </a:moveTo>
                <a:lnTo>
                  <a:pt x="1883810" y="374529"/>
                </a:lnTo>
                <a:lnTo>
                  <a:pt x="1883065" y="369565"/>
                </a:lnTo>
                <a:lnTo>
                  <a:pt x="1882414" y="362603"/>
                </a:lnTo>
                <a:lnTo>
                  <a:pt x="1881954" y="355260"/>
                </a:lnTo>
                <a:lnTo>
                  <a:pt x="1881780" y="349154"/>
                </a:lnTo>
                <a:lnTo>
                  <a:pt x="1955896" y="349154"/>
                </a:lnTo>
                <a:lnTo>
                  <a:pt x="1956445" y="358987"/>
                </a:lnTo>
                <a:lnTo>
                  <a:pt x="1957293" y="368970"/>
                </a:lnTo>
                <a:lnTo>
                  <a:pt x="1957904" y="374529"/>
                </a:lnTo>
                <a:close/>
              </a:path>
              <a:path w="3115310" h="382270">
                <a:moveTo>
                  <a:pt x="2238336" y="151232"/>
                </a:moveTo>
                <a:lnTo>
                  <a:pt x="2094927" y="151232"/>
                </a:lnTo>
                <a:lnTo>
                  <a:pt x="2108090" y="135619"/>
                </a:lnTo>
                <a:lnTo>
                  <a:pt x="2125630" y="124525"/>
                </a:lnTo>
                <a:lnTo>
                  <a:pt x="2145454" y="117904"/>
                </a:lnTo>
                <a:lnTo>
                  <a:pt x="2165468" y="115708"/>
                </a:lnTo>
                <a:lnTo>
                  <a:pt x="2206583" y="123629"/>
                </a:lnTo>
                <a:lnTo>
                  <a:pt x="2235185" y="145206"/>
                </a:lnTo>
                <a:lnTo>
                  <a:pt x="2238336" y="151232"/>
                </a:lnTo>
                <a:close/>
              </a:path>
              <a:path w="3115310" h="382270">
                <a:moveTo>
                  <a:pt x="2097464" y="374529"/>
                </a:moveTo>
                <a:lnTo>
                  <a:pt x="2020325" y="374529"/>
                </a:lnTo>
                <a:lnTo>
                  <a:pt x="2020325" y="122305"/>
                </a:lnTo>
                <a:lnTo>
                  <a:pt x="2094927" y="122305"/>
                </a:lnTo>
                <a:lnTo>
                  <a:pt x="2094927" y="151232"/>
                </a:lnTo>
                <a:lnTo>
                  <a:pt x="2238336" y="151232"/>
                </a:lnTo>
                <a:lnTo>
                  <a:pt x="2251892" y="177154"/>
                </a:lnTo>
                <a:lnTo>
                  <a:pt x="2253087" y="185742"/>
                </a:lnTo>
                <a:lnTo>
                  <a:pt x="2139078" y="185742"/>
                </a:lnTo>
                <a:lnTo>
                  <a:pt x="2121871" y="189072"/>
                </a:lnTo>
                <a:lnTo>
                  <a:pt x="2108756" y="198302"/>
                </a:lnTo>
                <a:lnTo>
                  <a:pt x="2100398" y="212290"/>
                </a:lnTo>
                <a:lnTo>
                  <a:pt x="2097549" y="229386"/>
                </a:lnTo>
                <a:lnTo>
                  <a:pt x="2097464" y="374529"/>
                </a:lnTo>
                <a:close/>
              </a:path>
              <a:path w="3115310" h="382270">
                <a:moveTo>
                  <a:pt x="2257324" y="374529"/>
                </a:moveTo>
                <a:lnTo>
                  <a:pt x="2180185" y="374529"/>
                </a:lnTo>
                <a:lnTo>
                  <a:pt x="2180185" y="229386"/>
                </a:lnTo>
                <a:lnTo>
                  <a:pt x="2177687" y="212076"/>
                </a:lnTo>
                <a:lnTo>
                  <a:pt x="2170099" y="198239"/>
                </a:lnTo>
                <a:lnTo>
                  <a:pt x="2157277" y="189064"/>
                </a:lnTo>
                <a:lnTo>
                  <a:pt x="2139078" y="185742"/>
                </a:lnTo>
                <a:lnTo>
                  <a:pt x="2253087" y="185742"/>
                </a:lnTo>
                <a:lnTo>
                  <a:pt x="2257324" y="216191"/>
                </a:lnTo>
                <a:lnTo>
                  <a:pt x="2257324" y="374529"/>
                </a:lnTo>
                <a:close/>
              </a:path>
              <a:path w="3115310" h="382270">
                <a:moveTo>
                  <a:pt x="2542831" y="151232"/>
                </a:moveTo>
                <a:lnTo>
                  <a:pt x="2399422" y="151232"/>
                </a:lnTo>
                <a:lnTo>
                  <a:pt x="2412585" y="135619"/>
                </a:lnTo>
                <a:lnTo>
                  <a:pt x="2430125" y="124525"/>
                </a:lnTo>
                <a:lnTo>
                  <a:pt x="2449949" y="117904"/>
                </a:lnTo>
                <a:lnTo>
                  <a:pt x="2469963" y="115708"/>
                </a:lnTo>
                <a:lnTo>
                  <a:pt x="2511078" y="123629"/>
                </a:lnTo>
                <a:lnTo>
                  <a:pt x="2539680" y="145206"/>
                </a:lnTo>
                <a:lnTo>
                  <a:pt x="2542831" y="151232"/>
                </a:lnTo>
                <a:close/>
              </a:path>
              <a:path w="3115310" h="382270">
                <a:moveTo>
                  <a:pt x="2401959" y="374529"/>
                </a:moveTo>
                <a:lnTo>
                  <a:pt x="2324820" y="374529"/>
                </a:lnTo>
                <a:lnTo>
                  <a:pt x="2324820" y="122305"/>
                </a:lnTo>
                <a:lnTo>
                  <a:pt x="2399422" y="122305"/>
                </a:lnTo>
                <a:lnTo>
                  <a:pt x="2399422" y="151232"/>
                </a:lnTo>
                <a:lnTo>
                  <a:pt x="2542831" y="151232"/>
                </a:lnTo>
                <a:lnTo>
                  <a:pt x="2556388" y="177154"/>
                </a:lnTo>
                <a:lnTo>
                  <a:pt x="2557582" y="185742"/>
                </a:lnTo>
                <a:lnTo>
                  <a:pt x="2443574" y="185742"/>
                </a:lnTo>
                <a:lnTo>
                  <a:pt x="2426366" y="189072"/>
                </a:lnTo>
                <a:lnTo>
                  <a:pt x="2413251" y="198302"/>
                </a:lnTo>
                <a:lnTo>
                  <a:pt x="2404893" y="212290"/>
                </a:lnTo>
                <a:lnTo>
                  <a:pt x="2402044" y="229386"/>
                </a:lnTo>
                <a:lnTo>
                  <a:pt x="2401959" y="374529"/>
                </a:lnTo>
                <a:close/>
              </a:path>
              <a:path w="3115310" h="382270">
                <a:moveTo>
                  <a:pt x="2561819" y="374529"/>
                </a:moveTo>
                <a:lnTo>
                  <a:pt x="2484680" y="374529"/>
                </a:lnTo>
                <a:lnTo>
                  <a:pt x="2484680" y="229386"/>
                </a:lnTo>
                <a:lnTo>
                  <a:pt x="2482183" y="212076"/>
                </a:lnTo>
                <a:lnTo>
                  <a:pt x="2474594" y="198239"/>
                </a:lnTo>
                <a:lnTo>
                  <a:pt x="2461772" y="189064"/>
                </a:lnTo>
                <a:lnTo>
                  <a:pt x="2443574" y="185742"/>
                </a:lnTo>
                <a:lnTo>
                  <a:pt x="2557582" y="185742"/>
                </a:lnTo>
                <a:lnTo>
                  <a:pt x="2561819" y="216191"/>
                </a:lnTo>
                <a:lnTo>
                  <a:pt x="2561819" y="374529"/>
                </a:lnTo>
                <a:close/>
              </a:path>
              <a:path w="3115310" h="382270">
                <a:moveTo>
                  <a:pt x="2717619" y="380111"/>
                </a:moveTo>
                <a:lnTo>
                  <a:pt x="2676727" y="372292"/>
                </a:lnTo>
                <a:lnTo>
                  <a:pt x="2646634" y="351057"/>
                </a:lnTo>
                <a:lnTo>
                  <a:pt x="2628055" y="319735"/>
                </a:lnTo>
                <a:lnTo>
                  <a:pt x="2621703" y="281658"/>
                </a:lnTo>
                <a:lnTo>
                  <a:pt x="2621703" y="122305"/>
                </a:lnTo>
                <a:lnTo>
                  <a:pt x="2698842" y="122305"/>
                </a:lnTo>
                <a:lnTo>
                  <a:pt x="2698916" y="265925"/>
                </a:lnTo>
                <a:lnTo>
                  <a:pt x="2701332" y="282514"/>
                </a:lnTo>
                <a:lnTo>
                  <a:pt x="2708865" y="296375"/>
                </a:lnTo>
                <a:lnTo>
                  <a:pt x="2721537" y="305668"/>
                </a:lnTo>
                <a:lnTo>
                  <a:pt x="2739441" y="309062"/>
                </a:lnTo>
                <a:lnTo>
                  <a:pt x="2858702" y="309062"/>
                </a:lnTo>
                <a:lnTo>
                  <a:pt x="2858702" y="329362"/>
                </a:lnTo>
                <a:lnTo>
                  <a:pt x="2859027" y="345483"/>
                </a:lnTo>
                <a:lnTo>
                  <a:pt x="2859232" y="349154"/>
                </a:lnTo>
                <a:lnTo>
                  <a:pt x="2785116" y="349154"/>
                </a:lnTo>
                <a:lnTo>
                  <a:pt x="2772571" y="363197"/>
                </a:lnTo>
                <a:lnTo>
                  <a:pt x="2755935" y="372816"/>
                </a:lnTo>
                <a:lnTo>
                  <a:pt x="2737015" y="378343"/>
                </a:lnTo>
                <a:lnTo>
                  <a:pt x="2717619" y="380111"/>
                </a:lnTo>
                <a:close/>
              </a:path>
              <a:path w="3115310" h="382270">
                <a:moveTo>
                  <a:pt x="2858702" y="309062"/>
                </a:moveTo>
                <a:lnTo>
                  <a:pt x="2739441" y="309062"/>
                </a:lnTo>
                <a:lnTo>
                  <a:pt x="2756942" y="305890"/>
                </a:lnTo>
                <a:lnTo>
                  <a:pt x="2770208" y="297009"/>
                </a:lnTo>
                <a:lnTo>
                  <a:pt x="2778622" y="283370"/>
                </a:lnTo>
                <a:lnTo>
                  <a:pt x="2781563" y="265925"/>
                </a:lnTo>
                <a:lnTo>
                  <a:pt x="2781563" y="122305"/>
                </a:lnTo>
                <a:lnTo>
                  <a:pt x="2858702" y="122305"/>
                </a:lnTo>
                <a:lnTo>
                  <a:pt x="2858702" y="309062"/>
                </a:lnTo>
                <a:close/>
              </a:path>
              <a:path w="3115310" h="382270">
                <a:moveTo>
                  <a:pt x="2861240" y="374529"/>
                </a:moveTo>
                <a:lnTo>
                  <a:pt x="2787146" y="374529"/>
                </a:lnTo>
                <a:lnTo>
                  <a:pt x="2786400" y="369565"/>
                </a:lnTo>
                <a:lnTo>
                  <a:pt x="2785750" y="362603"/>
                </a:lnTo>
                <a:lnTo>
                  <a:pt x="2785290" y="355260"/>
                </a:lnTo>
                <a:lnTo>
                  <a:pt x="2785116" y="349154"/>
                </a:lnTo>
                <a:lnTo>
                  <a:pt x="2859232" y="349154"/>
                </a:lnTo>
                <a:lnTo>
                  <a:pt x="2859781" y="358987"/>
                </a:lnTo>
                <a:lnTo>
                  <a:pt x="2860629" y="368970"/>
                </a:lnTo>
                <a:lnTo>
                  <a:pt x="2861240" y="374529"/>
                </a:lnTo>
                <a:close/>
              </a:path>
              <a:path w="3115310" h="382270">
                <a:moveTo>
                  <a:pt x="3109388" y="325302"/>
                </a:moveTo>
                <a:lnTo>
                  <a:pt x="3012980" y="325302"/>
                </a:lnTo>
                <a:lnTo>
                  <a:pt x="3025929" y="323462"/>
                </a:lnTo>
                <a:lnTo>
                  <a:pt x="3035119" y="318578"/>
                </a:lnTo>
                <a:lnTo>
                  <a:pt x="3040598" y="311600"/>
                </a:lnTo>
                <a:lnTo>
                  <a:pt x="3042322" y="303892"/>
                </a:lnTo>
                <a:lnTo>
                  <a:pt x="3042318" y="302972"/>
                </a:lnTo>
                <a:lnTo>
                  <a:pt x="2988620" y="276075"/>
                </a:lnTo>
                <a:lnTo>
                  <a:pt x="2954190" y="264014"/>
                </a:lnTo>
                <a:lnTo>
                  <a:pt x="2930893" y="246197"/>
                </a:lnTo>
                <a:lnTo>
                  <a:pt x="2917682" y="223907"/>
                </a:lnTo>
                <a:lnTo>
                  <a:pt x="2913511" y="198429"/>
                </a:lnTo>
                <a:lnTo>
                  <a:pt x="2920735" y="165862"/>
                </a:lnTo>
                <a:lnTo>
                  <a:pt x="2940852" y="139243"/>
                </a:lnTo>
                <a:lnTo>
                  <a:pt x="2971532" y="121282"/>
                </a:lnTo>
                <a:lnTo>
                  <a:pt x="3010442" y="114693"/>
                </a:lnTo>
                <a:lnTo>
                  <a:pt x="3056695" y="122289"/>
                </a:lnTo>
                <a:lnTo>
                  <a:pt x="3087391" y="141209"/>
                </a:lnTo>
                <a:lnTo>
                  <a:pt x="3104860" y="165648"/>
                </a:lnTo>
                <a:lnTo>
                  <a:pt x="3106185" y="170517"/>
                </a:lnTo>
                <a:lnTo>
                  <a:pt x="3011457" y="170517"/>
                </a:lnTo>
                <a:lnTo>
                  <a:pt x="3000966" y="172071"/>
                </a:lnTo>
                <a:lnTo>
                  <a:pt x="2992236" y="176480"/>
                </a:lnTo>
                <a:lnTo>
                  <a:pt x="2986265" y="183363"/>
                </a:lnTo>
                <a:lnTo>
                  <a:pt x="2984053" y="192339"/>
                </a:lnTo>
                <a:lnTo>
                  <a:pt x="2985575" y="199483"/>
                </a:lnTo>
                <a:lnTo>
                  <a:pt x="2989762" y="204963"/>
                </a:lnTo>
                <a:lnTo>
                  <a:pt x="2996042" y="208825"/>
                </a:lnTo>
                <a:lnTo>
                  <a:pt x="3003845" y="211116"/>
                </a:lnTo>
                <a:lnTo>
                  <a:pt x="3037339" y="217714"/>
                </a:lnTo>
                <a:lnTo>
                  <a:pt x="3071524" y="229370"/>
                </a:lnTo>
                <a:lnTo>
                  <a:pt x="3095764" y="247402"/>
                </a:lnTo>
                <a:lnTo>
                  <a:pt x="3110204" y="270382"/>
                </a:lnTo>
                <a:lnTo>
                  <a:pt x="3114986" y="296882"/>
                </a:lnTo>
                <a:lnTo>
                  <a:pt x="3109388" y="325302"/>
                </a:lnTo>
                <a:close/>
              </a:path>
              <a:path w="3115310" h="382270">
                <a:moveTo>
                  <a:pt x="3047489" y="201474"/>
                </a:moveTo>
                <a:lnTo>
                  <a:pt x="3044286" y="189572"/>
                </a:lnTo>
                <a:lnTo>
                  <a:pt x="3037466" y="179715"/>
                </a:lnTo>
                <a:lnTo>
                  <a:pt x="3026650" y="172999"/>
                </a:lnTo>
                <a:lnTo>
                  <a:pt x="3011457" y="170517"/>
                </a:lnTo>
                <a:lnTo>
                  <a:pt x="3106185" y="170517"/>
                </a:lnTo>
                <a:lnTo>
                  <a:pt x="3111433" y="189802"/>
                </a:lnTo>
                <a:lnTo>
                  <a:pt x="3047489" y="201474"/>
                </a:lnTo>
                <a:close/>
              </a:path>
              <a:path w="3115310" h="382270">
                <a:moveTo>
                  <a:pt x="3014502" y="382141"/>
                </a:moveTo>
                <a:lnTo>
                  <a:pt x="2964736" y="373696"/>
                </a:lnTo>
                <a:lnTo>
                  <a:pt x="2932288" y="353024"/>
                </a:lnTo>
                <a:lnTo>
                  <a:pt x="2914304" y="327118"/>
                </a:lnTo>
                <a:lnTo>
                  <a:pt x="2907929" y="302972"/>
                </a:lnTo>
                <a:lnTo>
                  <a:pt x="2973395" y="291300"/>
                </a:lnTo>
                <a:lnTo>
                  <a:pt x="2976298" y="303892"/>
                </a:lnTo>
                <a:lnTo>
                  <a:pt x="2983672" y="314771"/>
                </a:lnTo>
                <a:lnTo>
                  <a:pt x="2995804" y="322416"/>
                </a:lnTo>
                <a:lnTo>
                  <a:pt x="3012980" y="325302"/>
                </a:lnTo>
                <a:lnTo>
                  <a:pt x="3109388" y="325302"/>
                </a:lnTo>
                <a:lnTo>
                  <a:pt x="3108777" y="328402"/>
                </a:lnTo>
                <a:lnTo>
                  <a:pt x="3090055" y="355688"/>
                </a:lnTo>
                <a:lnTo>
                  <a:pt x="3058678" y="374885"/>
                </a:lnTo>
                <a:lnTo>
                  <a:pt x="3014502" y="382141"/>
                </a:lnTo>
                <a:close/>
              </a:path>
            </a:pathLst>
          </a:custGeom>
          <a:solidFill>
            <a:srgbClr val="F431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ruutu 14">
            <a:extLst>
              <a:ext uri="{FF2B5EF4-FFF2-40B4-BE49-F238E27FC236}">
                <a16:creationId xmlns:a16="http://schemas.microsoft.com/office/drawing/2014/main" id="{D7798A40-317E-4C4F-ADEB-B81ADB082337}"/>
              </a:ext>
            </a:extLst>
          </p:cNvPr>
          <p:cNvSpPr txBox="1"/>
          <p:nvPr/>
        </p:nvSpPr>
        <p:spPr>
          <a:xfrm>
            <a:off x="5436580" y="4181863"/>
            <a:ext cx="10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RUOTSI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E967284-DB62-4B31-ACA2-3A57CF9ABCDC}"/>
              </a:ext>
            </a:extLst>
          </p:cNvPr>
          <p:cNvSpPr txBox="1"/>
          <p:nvPr/>
        </p:nvSpPr>
        <p:spPr>
          <a:xfrm>
            <a:off x="679607" y="4205231"/>
            <a:ext cx="701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SUOMI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94315C29-B04C-484C-B5C9-14DD8E385BA4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1CFEE51-12D2-43F2-A970-28F4D9854D8A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4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1DEEE76-5106-4C87-BF94-B915C393D37F}"/>
              </a:ext>
            </a:extLst>
          </p:cNvPr>
          <p:cNvSpPr txBox="1"/>
          <p:nvPr/>
        </p:nvSpPr>
        <p:spPr>
          <a:xfrm>
            <a:off x="737677" y="4813852"/>
            <a:ext cx="4329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Kauneimpien Joululaulujen logo koostuu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Sinettitunnuksesta, lahjanarusta ja Kauneimmat Joululaulut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-tekstistä. Logosta ja sinetistä on saatavilla sekä suomenkieliset että ruotsinkieliset versiot ja niitä ei saa sekoittaa keskenään (eli käyttää esimerkiksi suomenkielistä tekstiä ja ruotsinkielistä sinettitunnusta).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6F10D62-5C64-4126-8919-4BE49EB0E8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3875" y="1058863"/>
            <a:ext cx="10607675" cy="3144837"/>
            <a:chOff x="3530" y="667"/>
            <a:chExt cx="6682" cy="198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E975F55-ED5E-4504-BBF1-8017FB4283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0" y="667"/>
              <a:ext cx="6682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08CBE91-7BBC-412D-8238-168A1FC8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" y="2529"/>
              <a:ext cx="6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5C1711C-7EB3-4250-897C-C99A21A08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667"/>
              <a:ext cx="2802" cy="1941"/>
            </a:xfrm>
            <a:prstGeom prst="rect">
              <a:avLst/>
            </a:prstGeom>
            <a:solidFill>
              <a:srgbClr val="FBF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1DBF7D95-B2F0-419B-B3CE-7C3A785A39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188" y="1055688"/>
            <a:ext cx="10606087" cy="3144838"/>
            <a:chOff x="465" y="665"/>
            <a:chExt cx="6681" cy="1981"/>
          </a:xfrm>
        </p:grpSpPr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63FEBA6F-0079-4860-A58B-7C2A64C641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" y="665"/>
              <a:ext cx="6681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AB5A003B-18A6-445D-8F6B-9A84F971E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527"/>
              <a:ext cx="6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35D8A76D-AB9D-4210-9F65-AEAFF6CC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" y="665"/>
              <a:ext cx="2801" cy="1942"/>
            </a:xfrm>
            <a:prstGeom prst="rect">
              <a:avLst/>
            </a:prstGeom>
            <a:solidFill>
              <a:srgbClr val="FBF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pic>
        <p:nvPicPr>
          <p:cNvPr id="16" name="Kuva 15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C8FC9203-3221-40E4-9365-F926D9F3A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3" y="1335262"/>
            <a:ext cx="4176624" cy="26763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BEDCD93F-A7E1-47A8-90E2-333E5A61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02" y="1128355"/>
            <a:ext cx="2682601" cy="152171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11C8BBC-C826-445A-A839-1D418FE1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02" y="3019425"/>
            <a:ext cx="2682600" cy="154696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C8733733-983A-4F95-9C73-1C176F94FD99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ED6C3F1-76E6-410F-9A05-FF45DE502CEF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5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961FCCAA-3175-4DE6-A811-585DA869526B}"/>
              </a:ext>
            </a:extLst>
          </p:cNvPr>
          <p:cNvSpPr txBox="1"/>
          <p:nvPr/>
        </p:nvSpPr>
        <p:spPr>
          <a:xfrm>
            <a:off x="687711" y="4835201"/>
            <a:ext cx="4329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LOGON JA TUNNUKSEN KÄYTTÖTAVAT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Logoa voi käyttää viidellä eri tavalla: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Yhdessä</a:t>
            </a:r>
          </a:p>
          <a:p>
            <a:pPr marL="228600" indent="-228600">
              <a:buAutoNum type="arabicPeriod"/>
            </a:pP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Erikseen (keskitettynä samalla sivulla)</a:t>
            </a:r>
          </a:p>
          <a:p>
            <a:pPr marL="228600" indent="-228600">
              <a:buAutoNum type="arabicPeriod"/>
            </a:pP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Sinettitunnusta yksin lahjanarun kanssa</a:t>
            </a:r>
          </a:p>
          <a:p>
            <a:pPr marL="228600" indent="-228600">
              <a:buAutoNum type="arabicPeriod"/>
            </a:pP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Sinettitunnusta yksin ilman lahjanarua</a:t>
            </a:r>
          </a:p>
          <a:p>
            <a:pPr marL="228600" indent="-228600">
              <a:buAutoNum type="arabicPeriod"/>
            </a:pP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Joulukuusen päällä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90AFAB5-78FA-4B56-8837-A2C899761D88}"/>
              </a:ext>
            </a:extLst>
          </p:cNvPr>
          <p:cNvSpPr txBox="1"/>
          <p:nvPr/>
        </p:nvSpPr>
        <p:spPr>
          <a:xfrm>
            <a:off x="7176602" y="1165514"/>
            <a:ext cx="278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3</a:t>
            </a:r>
            <a:r>
              <a:rPr lang="fi-FI" sz="800" dirty="0"/>
              <a:t>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B71BA86-AD4B-4122-AAFB-D522557F02C6}"/>
              </a:ext>
            </a:extLst>
          </p:cNvPr>
          <p:cNvSpPr txBox="1"/>
          <p:nvPr/>
        </p:nvSpPr>
        <p:spPr>
          <a:xfrm>
            <a:off x="7176601" y="3069179"/>
            <a:ext cx="278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4</a:t>
            </a:r>
            <a:r>
              <a:rPr lang="fi-FI" sz="800" dirty="0"/>
              <a:t>.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E0CC1EB-EF85-4066-A0F6-B326262B3F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181" y="1128785"/>
            <a:ext cx="6361112" cy="3412434"/>
            <a:chOff x="465" y="494"/>
            <a:chExt cx="6681" cy="2314"/>
          </a:xfrm>
        </p:grpSpPr>
        <p:sp>
          <p:nvSpPr>
            <p:cNvPr id="24" name="AutoShape 9">
              <a:extLst>
                <a:ext uri="{FF2B5EF4-FFF2-40B4-BE49-F238E27FC236}">
                  <a16:creationId xmlns:a16="http://schemas.microsoft.com/office/drawing/2014/main" id="{8514A13A-78A9-484D-B840-17EF20B8AE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" y="665"/>
              <a:ext cx="6681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F95CC080-8200-469B-99BD-C2AE31C0C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527"/>
              <a:ext cx="6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C00483C4-9E06-457F-B89F-EF20FA11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" y="494"/>
              <a:ext cx="2865" cy="2314"/>
            </a:xfrm>
            <a:prstGeom prst="rect">
              <a:avLst/>
            </a:prstGeom>
            <a:solidFill>
              <a:srgbClr val="F0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0" name="Tekstiruutu 9">
            <a:extLst>
              <a:ext uri="{FF2B5EF4-FFF2-40B4-BE49-F238E27FC236}">
                <a16:creationId xmlns:a16="http://schemas.microsoft.com/office/drawing/2014/main" id="{EEF0BD29-4887-4275-8F53-758A5A28BA16}"/>
              </a:ext>
            </a:extLst>
          </p:cNvPr>
          <p:cNvSpPr txBox="1"/>
          <p:nvPr/>
        </p:nvSpPr>
        <p:spPr>
          <a:xfrm>
            <a:off x="748181" y="1173989"/>
            <a:ext cx="278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1</a:t>
            </a:r>
            <a:r>
              <a:rPr lang="fi-FI" sz="800" dirty="0"/>
              <a:t>.</a:t>
            </a:r>
          </a:p>
        </p:txBody>
      </p:sp>
      <p:pic>
        <p:nvPicPr>
          <p:cNvPr id="2" name="Kuva 1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5449AF4A-5712-4D54-A55A-242686E99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7" y="1965201"/>
            <a:ext cx="2618612" cy="1677988"/>
          </a:xfrm>
          <a:prstGeom prst="rect">
            <a:avLst/>
          </a:prstGeom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7AC2488F-F21A-4830-B5A1-8A1D078BB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954" y="1162281"/>
            <a:ext cx="2727823" cy="3402013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59A31F3-6B28-4846-8058-D8DC356978F2}"/>
              </a:ext>
            </a:extLst>
          </p:cNvPr>
          <p:cNvSpPr txBox="1"/>
          <p:nvPr/>
        </p:nvSpPr>
        <p:spPr>
          <a:xfrm>
            <a:off x="3928737" y="1168561"/>
            <a:ext cx="278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2</a:t>
            </a:r>
            <a:r>
              <a:rPr lang="fi-FI" sz="800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17AE2A-7316-46F4-A180-2A4E0D32C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37" y="1320495"/>
            <a:ext cx="2682601" cy="1521713"/>
          </a:xfrm>
          <a:prstGeom prst="rect">
            <a:avLst/>
          </a:prstGeom>
        </p:spPr>
      </p:pic>
      <p:pic>
        <p:nvPicPr>
          <p:cNvPr id="6" name="Kuva 5" descr="Kuva, joka sisältää kohteen istuminen, tumma, merkki, ruoka&#10;&#10;Kuvaus luotu automaattisesti">
            <a:extLst>
              <a:ext uri="{FF2B5EF4-FFF2-40B4-BE49-F238E27FC236}">
                <a16:creationId xmlns:a16="http://schemas.microsoft.com/office/drawing/2014/main" id="{8A3082A5-87F0-45C9-A9D8-7D16F9C04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75" y="3768067"/>
            <a:ext cx="1809766" cy="413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852" y="720852"/>
            <a:ext cx="3100569" cy="2146173"/>
          </a:xfrm>
          <a:custGeom>
            <a:avLst/>
            <a:gdLst/>
            <a:ahLst/>
            <a:cxnLst/>
            <a:rect l="l" t="t" r="r" b="b"/>
            <a:pathLst>
              <a:path w="4445635" h="3077210">
                <a:moveTo>
                  <a:pt x="0" y="0"/>
                </a:moveTo>
                <a:lnTo>
                  <a:pt x="4445508" y="0"/>
                </a:lnTo>
                <a:lnTo>
                  <a:pt x="4445508" y="3076956"/>
                </a:lnTo>
                <a:lnTo>
                  <a:pt x="0" y="3076956"/>
                </a:lnTo>
                <a:lnTo>
                  <a:pt x="0" y="0"/>
                </a:lnTo>
                <a:close/>
              </a:path>
            </a:pathLst>
          </a:custGeom>
          <a:solidFill>
            <a:srgbClr val="053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1300" y="718358"/>
            <a:ext cx="3100569" cy="214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5700" y="1266825"/>
            <a:ext cx="1764415" cy="1082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6574" y="1251998"/>
            <a:ext cx="1758579" cy="1079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DC0F6B3-6F54-47DD-9A30-E32B8A58ED31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6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9016F45-D772-49BC-B835-285258F77A4E}"/>
              </a:ext>
            </a:extLst>
          </p:cNvPr>
          <p:cNvSpPr txBox="1"/>
          <p:nvPr/>
        </p:nvSpPr>
        <p:spPr>
          <a:xfrm>
            <a:off x="622300" y="4848225"/>
            <a:ext cx="432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KÄYTTÖ KUVAN TAI TUMMAN POHJAN PÄÄLLÄ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Logoa voi käyttää kuvan ja värillisen taustan päällä.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Pidä huoli, että teksti ja lahjanaru ovat valkoisia.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Sinetin tulee pysyä punaisena.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888C385-108F-40ED-A315-EDBDD09C8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022" y="736875"/>
            <a:ext cx="2461938" cy="3223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:a16="http://schemas.microsoft.com/office/drawing/2014/main" id="{EAAB14EA-39E6-4E2C-9766-D1148ED4657B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2A3F0D8-34A8-4ACF-BA71-824FE8F2C9F3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7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93794A1-6D3B-4AAE-A9E3-B119AE0DB902}"/>
              </a:ext>
            </a:extLst>
          </p:cNvPr>
          <p:cNvSpPr txBox="1"/>
          <p:nvPr/>
        </p:nvSpPr>
        <p:spPr>
          <a:xfrm>
            <a:off x="622300" y="2484798"/>
            <a:ext cx="4329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LOGON SIJOITTELU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Vaakamuotoisissa sovelluksissa logo tulee sijoittaa alas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keskelle tai vasemmalle.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Pystymuotoisissa sovelluksissa logon sijoittelu on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vapaampaa: se voi sijaita keskitettynä, alhaalla 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vasemmalla, ylhäällä keskitettynä tai sinetti + tekstiosa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erillään keskitettynä.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Pelkän sinetin käyttö on vapaata: voit sijoittaa sen mihin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Tahansa kohti sovellusta.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68E86F7-481D-4D91-81CB-A690FF670C3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6452" y="414462"/>
            <a:ext cx="1649398" cy="2209801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16957F5-6EA1-4216-9AAF-BC03903EE29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31504" y="414463"/>
            <a:ext cx="1649398" cy="2209801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5" name="Kuva 4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E532DC91-030E-4F2E-97A1-A2EA0B681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40" y="1754870"/>
            <a:ext cx="715925" cy="458760"/>
          </a:xfrm>
          <a:prstGeom prst="rect">
            <a:avLst/>
          </a:prstGeom>
        </p:spPr>
      </p:pic>
      <p:pic>
        <p:nvPicPr>
          <p:cNvPr id="6" name="Kuva 5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181751F4-A43F-491E-81DB-CCC1A9B90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61" y="1754870"/>
            <a:ext cx="715925" cy="458760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0EFC9306-9DED-47F9-B19B-C4D07EAD0E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70341" y="2488423"/>
            <a:ext cx="1290763" cy="1880202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0EEABA0-0A44-44FE-8064-6FAEB8ABC5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89707" y="2521070"/>
            <a:ext cx="1290763" cy="1880202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9" name="Kuva 8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2BC5AC9E-4F96-493A-A06F-830D0CB4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3943589"/>
            <a:ext cx="542982" cy="347939"/>
          </a:xfrm>
          <a:prstGeom prst="rect">
            <a:avLst/>
          </a:prstGeom>
        </p:spPr>
      </p:pic>
      <p:pic>
        <p:nvPicPr>
          <p:cNvPr id="10" name="Kuva 9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67CE44EA-79CA-44FE-ACAF-5443BC198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9" y="3944415"/>
            <a:ext cx="542982" cy="347939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E15F12C7-5380-4651-8C99-04E35889F5F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72767" y="4551307"/>
            <a:ext cx="1290763" cy="1880202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32" name="Kuva 31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942ACA10-B71C-4FC0-8387-0F0B75924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1" y="4872641"/>
            <a:ext cx="542982" cy="347939"/>
          </a:xfrm>
          <a:prstGeom prst="rect">
            <a:avLst/>
          </a:prstGeom>
        </p:spPr>
      </p:pic>
      <p:sp>
        <p:nvSpPr>
          <p:cNvPr id="34" name="Rectangle 12">
            <a:extLst>
              <a:ext uri="{FF2B5EF4-FFF2-40B4-BE49-F238E27FC236}">
                <a16:creationId xmlns:a16="http://schemas.microsoft.com/office/drawing/2014/main" id="{2D3C66D1-A267-49D5-A884-24700B7C76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89706" y="4551308"/>
            <a:ext cx="1290763" cy="1880202"/>
          </a:xfrm>
          <a:prstGeom prst="rect">
            <a:avLst/>
          </a:prstGeom>
          <a:solidFill>
            <a:srgbClr val="F0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36" name="Kuva 35" descr="Kuva, joka sisältää kohteen istuminen, tumma, merkki, ruoka&#10;&#10;Kuvaus luotu automaattisesti">
            <a:extLst>
              <a:ext uri="{FF2B5EF4-FFF2-40B4-BE49-F238E27FC236}">
                <a16:creationId xmlns:a16="http://schemas.microsoft.com/office/drawing/2014/main" id="{12FBF1C4-2404-4EE9-A7B1-EAB37E19D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60" y="6143625"/>
            <a:ext cx="524016" cy="119645"/>
          </a:xfrm>
          <a:prstGeom prst="rect">
            <a:avLst/>
          </a:prstGeom>
        </p:spPr>
      </p:pic>
      <p:pic>
        <p:nvPicPr>
          <p:cNvPr id="38" name="Kuva 37" descr="Kuva, joka sisältää kohteen lamppu, hiiri&#10;&#10;Kuvaus luotu automaattisesti">
            <a:extLst>
              <a:ext uri="{FF2B5EF4-FFF2-40B4-BE49-F238E27FC236}">
                <a16:creationId xmlns:a16="http://schemas.microsoft.com/office/drawing/2014/main" id="{4E6455DE-73E5-44E2-A2E8-D4A765296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88" y="4796369"/>
            <a:ext cx="558088" cy="2502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9F33DF96-0B7E-4F39-83B0-7AAE5AA38B4A}"/>
              </a:ext>
            </a:extLst>
          </p:cNvPr>
          <p:cNvSpPr/>
          <p:nvPr/>
        </p:nvSpPr>
        <p:spPr>
          <a:xfrm>
            <a:off x="9933432" y="6752844"/>
            <a:ext cx="403860" cy="4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6DA624D-FA6D-49EF-A411-18396F15EB45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8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5E28D7F-FA77-4921-9900-823CEDF1F4D2}"/>
              </a:ext>
            </a:extLst>
          </p:cNvPr>
          <p:cNvSpPr txBox="1"/>
          <p:nvPr/>
        </p:nvSpPr>
        <p:spPr>
          <a:xfrm>
            <a:off x="597163" y="2719596"/>
            <a:ext cx="4329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SUOJA-ALUE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Logon erottumiseksi sen ympärille tulee jättää tyhjää tilaa,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Jota kutsutaan logon suoja-alueeksi. Älä sijoita muita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Logoja tai visuaalisia elementtejä suoja-alueen sisälle.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Suoja-alue on helppo laskea hyödyntäen sinettitunnusta: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Sen tulisi olla yhden sinetin verran joka suuntaan logon ympärillä, myös käyttäessä sinettitunnusta ja tekstiä erillään.</a:t>
            </a:r>
          </a:p>
        </p:txBody>
      </p:sp>
      <p:pic>
        <p:nvPicPr>
          <p:cNvPr id="5" name="Kuva 4" descr="Kuva, joka sisältää kohteen pöytä, tietokone&#10;&#10;Kuvaus luotu automaattisesti">
            <a:extLst>
              <a:ext uri="{FF2B5EF4-FFF2-40B4-BE49-F238E27FC236}">
                <a16:creationId xmlns:a16="http://schemas.microsoft.com/office/drawing/2014/main" id="{A36F62AA-645E-4B68-8468-EF5F05031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89" y="1962242"/>
            <a:ext cx="3913322" cy="36383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444236F-1E74-44F0-B713-A485FAED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777" y="3660571"/>
            <a:ext cx="676715" cy="676715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88C9CD15-94EE-4EEA-B4B0-DB07A16C50A8}"/>
              </a:ext>
            </a:extLst>
          </p:cNvPr>
          <p:cNvGrpSpPr>
            <a:grpSpLocks/>
          </p:cNvGrpSpPr>
          <p:nvPr/>
        </p:nvGrpSpPr>
        <p:grpSpPr bwMode="auto">
          <a:xfrm>
            <a:off x="5878747" y="4711445"/>
            <a:ext cx="1355725" cy="28575"/>
            <a:chOff x="10433" y="206"/>
            <a:chExt cx="2134" cy="46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3B63CC45-1BC6-4F61-90F0-096669A65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8" y="230"/>
              <a:ext cx="2124" cy="0"/>
            </a:xfrm>
            <a:prstGeom prst="line">
              <a:avLst/>
            </a:prstGeom>
            <a:noFill/>
            <a:ln w="6096">
              <a:solidFill>
                <a:srgbClr val="E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6EAA5A4B-75AA-4A8F-BB83-90AE4148E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2" y="205"/>
              <a:ext cx="10" cy="46"/>
            </a:xfrm>
            <a:prstGeom prst="rect">
              <a:avLst/>
            </a:prstGeom>
            <a:solidFill>
              <a:srgbClr val="EB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B4CBCF9-E813-4940-A12D-602B495B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6" y="205"/>
              <a:ext cx="10" cy="46"/>
            </a:xfrm>
            <a:prstGeom prst="rect">
              <a:avLst/>
            </a:prstGeom>
            <a:solidFill>
              <a:srgbClr val="EB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2" name="Group 1">
            <a:extLst>
              <a:ext uri="{FF2B5EF4-FFF2-40B4-BE49-F238E27FC236}">
                <a16:creationId xmlns:a16="http://schemas.microsoft.com/office/drawing/2014/main" id="{C2D16AC5-7EF7-46CF-B964-5F5F18EC70D4}"/>
              </a:ext>
            </a:extLst>
          </p:cNvPr>
          <p:cNvGrpSpPr>
            <a:grpSpLocks/>
          </p:cNvGrpSpPr>
          <p:nvPr/>
        </p:nvGrpSpPr>
        <p:grpSpPr bwMode="auto">
          <a:xfrm>
            <a:off x="8249998" y="4718216"/>
            <a:ext cx="676275" cy="28575"/>
            <a:chOff x="13536" y="206"/>
            <a:chExt cx="1066" cy="46"/>
          </a:xfrm>
        </p:grpSpPr>
        <p:sp>
          <p:nvSpPr>
            <p:cNvPr id="23" name="Line 4">
              <a:extLst>
                <a:ext uri="{FF2B5EF4-FFF2-40B4-BE49-F238E27FC236}">
                  <a16:creationId xmlns:a16="http://schemas.microsoft.com/office/drawing/2014/main" id="{D1179AA2-DA8E-4DB6-A17E-4079B41BA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1" y="227"/>
              <a:ext cx="1056" cy="0"/>
            </a:xfrm>
            <a:prstGeom prst="line">
              <a:avLst/>
            </a:prstGeom>
            <a:noFill/>
            <a:ln w="6096">
              <a:solidFill>
                <a:srgbClr val="E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E0CF2B8D-DC91-42A9-B6FB-13F131DD8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6" y="205"/>
              <a:ext cx="10" cy="46"/>
            </a:xfrm>
            <a:prstGeom prst="rect">
              <a:avLst/>
            </a:prstGeom>
            <a:solidFill>
              <a:srgbClr val="EB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C7A9BCCF-E300-4704-B6D4-2D7346FB5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2" y="205"/>
              <a:ext cx="10" cy="46"/>
            </a:xfrm>
            <a:prstGeom prst="rect">
              <a:avLst/>
            </a:prstGeom>
            <a:solidFill>
              <a:srgbClr val="EB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28B3DCC1-CB4B-484D-A438-82868ADB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0E11168-3421-4896-8920-C8209A32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37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fi-F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F181290-2086-419A-8E17-E7C6822B553C}"/>
              </a:ext>
            </a:extLst>
          </p:cNvPr>
          <p:cNvSpPr txBox="1"/>
          <p:nvPr/>
        </p:nvSpPr>
        <p:spPr>
          <a:xfrm>
            <a:off x="5953090" y="4796208"/>
            <a:ext cx="1323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LOGON LEVEYS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B099ACF-BA69-4835-8E04-82D9D4403109}"/>
              </a:ext>
            </a:extLst>
          </p:cNvPr>
          <p:cNvSpPr txBox="1"/>
          <p:nvPr/>
        </p:nvSpPr>
        <p:spPr>
          <a:xfrm>
            <a:off x="8249777" y="4788614"/>
            <a:ext cx="103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SINETIN LEVEYS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8F4EA85C-5CAE-4E68-8317-DA25BF25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00" y="6744411"/>
            <a:ext cx="402371" cy="402371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740B56FE-CB70-4209-ABBB-41A9203CC85E}"/>
              </a:ext>
            </a:extLst>
          </p:cNvPr>
          <p:cNvSpPr txBox="1"/>
          <p:nvPr/>
        </p:nvSpPr>
        <p:spPr>
          <a:xfrm>
            <a:off x="5909983" y="6935526"/>
            <a:ext cx="402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 &amp; SINETTITUNNUS </a:t>
            </a:r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/ KAUNEIMMAT JOULULAULUT, VISUAALINEN OHJEISTO </a:t>
            </a:r>
            <a:r>
              <a:rPr lang="fi-FI" sz="800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cs typeface="Circular Std Book" panose="020B0604020101020102" pitchFamily="34" charset="0"/>
              </a:rPr>
              <a:t>-  </a:t>
            </a:r>
            <a:r>
              <a:rPr lang="fi-FI" sz="700" b="1" dirty="0">
                <a:solidFill>
                  <a:schemeClr val="bg1">
                    <a:lumMod val="65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9</a:t>
            </a:r>
            <a:endParaRPr lang="fi-FI" sz="700" dirty="0">
              <a:solidFill>
                <a:schemeClr val="bg1">
                  <a:lumMod val="65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9B7E94B-40B1-40EC-BBBD-6FF45E3FEAD4}"/>
              </a:ext>
            </a:extLst>
          </p:cNvPr>
          <p:cNvSpPr txBox="1"/>
          <p:nvPr/>
        </p:nvSpPr>
        <p:spPr>
          <a:xfrm>
            <a:off x="665971" y="2326402"/>
            <a:ext cx="4329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rgbClr val="F43146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LOGON MINIMIKOKO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Logon minimikoko on määritelty, jotta logo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Pysyy tunnistettavana ja selkeänä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Pienessäkin koossa.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Älä koskaan käytä kokonaista logoa pienempänä kuin: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-30 mm leveänä tulostetuissa materiaaleissa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-120 </a:t>
            </a:r>
            <a:r>
              <a:rPr lang="fi-FI" sz="12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px</a:t>
            </a: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leveänä digitaalisissa materiaaleissa</a:t>
            </a:r>
          </a:p>
          <a:p>
            <a:endParaRPr lang="fi-FI" sz="1200" dirty="0"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Kun käytätä pelkkää sinettiä, sen tulee olla vähintään: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-15 mm leveä tulostetuissa materiaaleissa</a:t>
            </a:r>
          </a:p>
          <a:p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-50 </a:t>
            </a:r>
            <a:r>
              <a:rPr lang="fi-FI" sz="1200" dirty="0" err="1">
                <a:latin typeface="Circular Std Book" panose="020B0604020101020102" pitchFamily="34" charset="0"/>
                <a:cs typeface="Circular Std Book" panose="020B0604020101020102" pitchFamily="34" charset="0"/>
              </a:rPr>
              <a:t>px</a:t>
            </a:r>
            <a:r>
              <a:rPr lang="fi-FI" sz="12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 leveä digitaalisissa materiaaleissa</a:t>
            </a:r>
          </a:p>
        </p:txBody>
      </p:sp>
      <p:pic>
        <p:nvPicPr>
          <p:cNvPr id="3" name="Kuva 2" descr="Kuva, joka sisältää kohteen istuminen, merkki, pitäminen, puhelin&#10;&#10;Kuvaus luotu automaattisesti">
            <a:extLst>
              <a:ext uri="{FF2B5EF4-FFF2-40B4-BE49-F238E27FC236}">
                <a16:creationId xmlns:a16="http://schemas.microsoft.com/office/drawing/2014/main" id="{F7370FAC-546D-4DB1-989F-7E0FF40E2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85" y="2991780"/>
            <a:ext cx="2796047" cy="1791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DC34CE36E89F4B92BFA9B82D23A070" ma:contentTypeVersion="13" ma:contentTypeDescription="Luo uusi asiakirja." ma:contentTypeScope="" ma:versionID="e111c103d676a589043791c8e1afb6e1">
  <xsd:schema xmlns:xsd="http://www.w3.org/2001/XMLSchema" xmlns:xs="http://www.w3.org/2001/XMLSchema" xmlns:p="http://schemas.microsoft.com/office/2006/metadata/properties" xmlns:ns2="36c43c7b-f203-4255-9c01-fbfa8f435691" xmlns:ns3="cba8b525-faa7-450e-87ad-219cde38671f" targetNamespace="http://schemas.microsoft.com/office/2006/metadata/properties" ma:root="true" ma:fieldsID="7c9a7bb676a6f5e98322f173278a94fb" ns2:_="" ns3:_="">
    <xsd:import namespace="36c43c7b-f203-4255-9c01-fbfa8f435691"/>
    <xsd:import namespace="cba8b525-faa7-450e-87ad-219cde386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43c7b-f203-4255-9c01-fbfa8f435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b525-faa7-450e-87ad-219cde386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41E200-BD77-48AD-8A44-9855A5B60D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15DBE-49F4-4F5A-8964-AC0813884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43c7b-f203-4255-9c01-fbfa8f435691"/>
    <ds:schemaRef ds:uri="cba8b525-faa7-450e-87ad-219cde386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2073B-A28B-46D3-BA56-FE77D66039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643</Words>
  <Application>Microsoft Office PowerPoint</Application>
  <PresentationFormat>Mukautettu</PresentationFormat>
  <Paragraphs>158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Circular Std Book</vt:lpstr>
      <vt:lpstr>Noto Sans</vt:lpstr>
      <vt:lpstr>Times New Roman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Visuaalinen ohjeisto_pÃ¤ivitetty</dc:title>
  <dc:creator>annahel</dc:creator>
  <cp:lastModifiedBy>Huhta Raita</cp:lastModifiedBy>
  <cp:revision>2</cp:revision>
  <dcterms:created xsi:type="dcterms:W3CDTF">2019-10-17T07:49:06Z</dcterms:created>
  <dcterms:modified xsi:type="dcterms:W3CDTF">2021-11-11T12:47:18Z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2018-09-14T00:00:00Z</vt:filetime>
  </property>
  <property fmtid="{D5CDD505-2E9C-101B-9397-08002B2CF9AE}" pid="3" name="LastSaved">
    <vt:filetime>2019-10-17T00:00:00Z</vt:filetime>
  </property>
  <property fmtid="{D5CDD505-2E9C-101B-9397-08002B2CF9AE}" pid="4" name="ContentTypeId">
    <vt:lpwstr>0x010100E5DC34CE36E89F4B92BFA9B82D23A070</vt:lpwstr>
  </property>
</Properties>
</file>