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2111FB-2070-4479-A5DC-2016F4E32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8EA83C7-F4BE-4D03-9C2E-E05FF6AE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EA2C-9512-46FE-AB5B-280C38AACC8E}" type="datetimeFigureOut">
              <a:rPr lang="fi-FI" smtClean="0"/>
              <a:t>26.10.2021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88526D0-9D1D-4839-A6CC-18195F40E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6868DDA-F093-41B7-8886-4C88EE1CA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BC9F-4CF3-41FC-B30D-B6181DA522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7396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D13C9C4-E38F-4639-8FED-937B25D7C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92C7B72-96AA-4E07-B53A-627BF46C3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0B25A8-5685-49E7-932E-DD78AB5D9B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BEA2C-9512-46FE-AB5B-280C38AACC8E}" type="datetimeFigureOut">
              <a:rPr lang="fi-FI" smtClean="0"/>
              <a:t>26.10.2021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4A1BC1-2E98-48F3-AC59-E947AF4264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7432782-80B5-404E-9A1B-99C62EB65A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8BC9F-4CF3-41FC-B30D-B6181DA522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039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>
            <a:extLst>
              <a:ext uri="{FF2B5EF4-FFF2-40B4-BE49-F238E27FC236}">
                <a16:creationId xmlns:a16="http://schemas.microsoft.com/office/drawing/2014/main" id="{E033A0E2-8048-40E6-8177-B6A6C8A0D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2F10029-0D1D-47E8-88DF-2E93CD5883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70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>
            <a:extLst>
              <a:ext uri="{FF2B5EF4-FFF2-40B4-BE49-F238E27FC236}">
                <a16:creationId xmlns:a16="http://schemas.microsoft.com/office/drawing/2014/main" id="{511F5C6D-2ED9-4810-AD34-530A3D40D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339F99F-32C4-4541-8AF1-55476BB446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23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>
            <a:extLst>
              <a:ext uri="{FF2B5EF4-FFF2-40B4-BE49-F238E27FC236}">
                <a16:creationId xmlns:a16="http://schemas.microsoft.com/office/drawing/2014/main" id="{AF1F439F-8D1E-4775-8628-99386B81D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14B4545-D658-4691-87A9-866804776A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49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>
            <a:extLst>
              <a:ext uri="{FF2B5EF4-FFF2-40B4-BE49-F238E27FC236}">
                <a16:creationId xmlns:a16="http://schemas.microsoft.com/office/drawing/2014/main" id="{E460987A-6E1B-4A5A-8A9A-071E7D1AC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360A280-1A13-4D76-9866-3C87C6E36B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81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>
            <a:extLst>
              <a:ext uri="{FF2B5EF4-FFF2-40B4-BE49-F238E27FC236}">
                <a16:creationId xmlns:a16="http://schemas.microsoft.com/office/drawing/2014/main" id="{00F8026E-86B4-4FBD-96EA-A89A27AFB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39D3870-686F-464F-981E-BB0DF0AF23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37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>
            <a:extLst>
              <a:ext uri="{FF2B5EF4-FFF2-40B4-BE49-F238E27FC236}">
                <a16:creationId xmlns:a16="http://schemas.microsoft.com/office/drawing/2014/main" id="{A4975439-DE3F-4150-B426-0DDBBF961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02A3E3C-A13F-4845-82D2-5750E5C485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20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>
            <a:extLst>
              <a:ext uri="{FF2B5EF4-FFF2-40B4-BE49-F238E27FC236}">
                <a16:creationId xmlns:a16="http://schemas.microsoft.com/office/drawing/2014/main" id="{5D0BA5C5-EFDF-47ED-A8C1-75D71FEB4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189C9D6-EC76-40B6-B8E1-2E512EE8BF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33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>
            <a:extLst>
              <a:ext uri="{FF2B5EF4-FFF2-40B4-BE49-F238E27FC236}">
                <a16:creationId xmlns:a16="http://schemas.microsoft.com/office/drawing/2014/main" id="{8B570D70-EC42-4684-98C0-0996B66B7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377A263-4D82-4DD7-89CE-923488656A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01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>
            <a:extLst>
              <a:ext uri="{FF2B5EF4-FFF2-40B4-BE49-F238E27FC236}">
                <a16:creationId xmlns:a16="http://schemas.microsoft.com/office/drawing/2014/main" id="{0E30FFC4-7B49-4172-B89F-3EDAE047E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A1EB75E-D461-4395-8913-8D7BCDF1B6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52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>
            <a:extLst>
              <a:ext uri="{FF2B5EF4-FFF2-40B4-BE49-F238E27FC236}">
                <a16:creationId xmlns:a16="http://schemas.microsoft.com/office/drawing/2014/main" id="{203FF2C6-FB5B-4325-B209-29703770D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225A97E-CB2B-4810-9F91-74BF09C8D0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1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>
            <a:extLst>
              <a:ext uri="{FF2B5EF4-FFF2-40B4-BE49-F238E27FC236}">
                <a16:creationId xmlns:a16="http://schemas.microsoft.com/office/drawing/2014/main" id="{BCD6C846-5F5A-483B-A573-04B9E4A2E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4448A76-E89C-483A-8B6F-526B78B38D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62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>
            <a:extLst>
              <a:ext uri="{FF2B5EF4-FFF2-40B4-BE49-F238E27FC236}">
                <a16:creationId xmlns:a16="http://schemas.microsoft.com/office/drawing/2014/main" id="{83D80B57-4EC9-4A77-AD86-10992ABDA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3529920-D062-4E56-B06C-6D445AE00B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96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>
            <a:extLst>
              <a:ext uri="{FF2B5EF4-FFF2-40B4-BE49-F238E27FC236}">
                <a16:creationId xmlns:a16="http://schemas.microsoft.com/office/drawing/2014/main" id="{CB9A29DB-2B91-49BB-A4DB-863183DB3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B830DA2-3F63-42F1-B427-A64CD4048E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93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0D25BBEC9985B41AEA8B90D8E8192D0" ma:contentTypeVersion="9" ma:contentTypeDescription="Luo uusi asiakirja." ma:contentTypeScope="" ma:versionID="23c37d110573e5c076ab5f72f5bd2c6a">
  <xsd:schema xmlns:xsd="http://www.w3.org/2001/XMLSchema" xmlns:xs="http://www.w3.org/2001/XMLSchema" xmlns:p="http://schemas.microsoft.com/office/2006/metadata/properties" xmlns:ns2="f3493993-2899-464f-b2ab-82a836f223f4" targetNamespace="http://schemas.microsoft.com/office/2006/metadata/properties" ma:root="true" ma:fieldsID="d3ef52a5aaa0e3564abcefd19fbd8095" ns2:_="">
    <xsd:import namespace="f3493993-2899-464f-b2ab-82a836f223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493993-2899-464f-b2ab-82a836f223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3B473F-AB04-4181-82FF-B10673BB6586}"/>
</file>

<file path=customXml/itemProps2.xml><?xml version="1.0" encoding="utf-8"?>
<ds:datastoreItem xmlns:ds="http://schemas.openxmlformats.org/officeDocument/2006/customXml" ds:itemID="{0BC9E657-99ED-4E28-BB72-EB3D6F841199}"/>
</file>

<file path=customXml/itemProps3.xml><?xml version="1.0" encoding="utf-8"?>
<ds:datastoreItem xmlns:ds="http://schemas.openxmlformats.org/officeDocument/2006/customXml" ds:itemID="{FDC10FAF-E87D-4EE9-A026-49A26A5536C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Laajakuva</PresentationFormat>
  <Paragraphs>0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Annika</dc:creator>
  <cp:lastModifiedBy>Annika</cp:lastModifiedBy>
  <cp:revision>1</cp:revision>
  <dcterms:created xsi:type="dcterms:W3CDTF">2021-10-26T11:20:42Z</dcterms:created>
  <dcterms:modified xsi:type="dcterms:W3CDTF">2021-10-26T11:20:42Z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0x01010040D25BBEC9985B41AEA8B90D8E8192D0</vt:lpwstr>
  </property>
</Properties>
</file>