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64" r:id="rId11"/>
    <p:sldId id="265" r:id="rId12"/>
    <p:sldId id="266" r:id="rId13"/>
    <p:sldId id="267" r:id="rId14"/>
    <p:sldId id="295" r:id="rId15"/>
    <p:sldId id="268" r:id="rId16"/>
    <p:sldId id="269" r:id="rId17"/>
    <p:sldId id="270" r:id="rId18"/>
    <p:sldId id="271" r:id="rId19"/>
    <p:sldId id="294" r:id="rId20"/>
    <p:sldId id="272" r:id="rId21"/>
    <p:sldId id="273" r:id="rId22"/>
    <p:sldId id="274" r:id="rId23"/>
    <p:sldId id="275" r:id="rId24"/>
    <p:sldId id="293" r:id="rId25"/>
    <p:sldId id="276" r:id="rId26"/>
    <p:sldId id="277" r:id="rId27"/>
    <p:sldId id="278" r:id="rId28"/>
    <p:sldId id="292" r:id="rId29"/>
    <p:sldId id="279" r:id="rId30"/>
    <p:sldId id="280" r:id="rId31"/>
    <p:sldId id="281" r:id="rId32"/>
    <p:sldId id="282" r:id="rId33"/>
    <p:sldId id="291" r:id="rId34"/>
    <p:sldId id="283" r:id="rId35"/>
    <p:sldId id="284" r:id="rId36"/>
    <p:sldId id="285" r:id="rId37"/>
    <p:sldId id="286" r:id="rId38"/>
    <p:sldId id="290" r:id="rId39"/>
    <p:sldId id="288" r:id="rId40"/>
    <p:sldId id="289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E38C5C-AD18-42BC-B26D-7BD194B34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D99998E-5A1E-4713-8C5B-3D04035BF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BC4A87-8CAD-4D30-8B92-11BF8C313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2AC210-2562-45F3-A795-1194A929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0AAA63-4E1B-4E04-81AE-823220B6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780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233A38-3DFE-4E94-8351-F247DCC3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064B6D-84CB-4100-BEC5-CE3FEE4F6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763A66A-2C73-4D4C-A26E-FF5F5E72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FB815DA-F935-424C-B626-1198BC6F2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01BE03-B102-4C49-BBAD-54E970D3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939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DFA27C8-B861-4CA1-A462-50E2FCB0B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087A94B-7046-460C-8D7F-B689DD9B5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FD8974-6593-4AE6-83FC-D50D6C6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436D86-4885-4902-9A3C-07F545E5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473CF1-128A-45FE-A45A-CB10EBFA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30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507E90-855D-48DC-9C29-773DF489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5EF53B-3BC7-4AB0-BD3D-4AA9D8449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F382A6-C506-4B32-BB51-01AB2AAD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D44DA2-8A0E-4EA7-91AD-51AC39AF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A45DAF-B375-4C61-86F2-4160C1FF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814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389835-CBA1-42A9-9681-6BB942F6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062473-86CA-404A-8BC3-9BC4B226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B8B253-A267-4C69-876B-3CC5C076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478EBE2-BB13-4519-A651-89F5AB9C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F4D359-1AD2-46B4-8B1B-1B660645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598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530A1-24F4-48F4-A5F8-D9707814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CB4C21-E99A-4964-AC2C-A5EE73EEF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74EF2BA-5CA3-473F-8860-E88EE2D29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309596A-8D00-4FF8-A050-85FA2F1E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066CB32-9210-4AD6-8650-D899F797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E3C84B9-79DC-45E0-B0F3-D9CC2D6C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28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8619E1-9AA7-4F21-92E1-D198E0DE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E0F0BF-6DEE-479A-9DA7-7E88AA4CC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AD0AA19-1A83-483C-9B29-63D4C6F26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90E251F-A2B3-4C53-81F7-330A86500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F4E4E7B-B037-4DC7-A109-4143F9924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CF10E71-4029-404A-ABBD-72BB7E88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2846060-1BFB-47C7-903B-4894F2B3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BD4C8CB-AAF2-4660-B6A8-03C69126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213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F752CE-9B7C-42A0-8C27-43DC72D9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9A58F91-002B-485F-B27E-D92D636F1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218E464-8230-4197-8382-130B7FDF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D14C4FA-DAF3-479F-983A-33C0BA96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485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D6E8D0A-A221-47EA-A2F8-512DE0CA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463DA8D-A1E5-4345-BBE3-91306279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C649F53-7A18-4BF8-B22C-044D0603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53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E1767F-09A0-467C-9104-770F1344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3724DA-220C-411F-9E12-4A395F964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B1E539-3C22-457B-9BE4-23A3C867A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DC0DF92-CCB4-4BDC-9FC0-69F919D7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1D942D1-91F4-489C-A55E-9B6FE5627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6A71BFE-4ED8-4500-AAE8-48E8D9F0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94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02A37C-CB32-4629-B06E-8578E217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0BA80C8-DB2B-44D9-A4C9-129579343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FEAD1EF-9D3F-4B9F-AAFE-791BCCE7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B50E550-73B2-475E-8745-1C80A080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10BA4C-5EEC-486E-B3A1-1ED9BF69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172DAFC-1A65-4087-B63E-C2C785B8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997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FFCBD3F-86A9-494E-A340-4540D5AC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3B913ED-A94F-45F4-A15C-6BCF860C0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E79330-A2B0-46DC-B473-C7DE13547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EA51-DD61-40B6-A4CB-D9B110ADE235}" type="datetimeFigureOut">
              <a:rPr lang="fi-FI" smtClean="0"/>
              <a:t>22.10.2021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178BB7-2E74-4D0B-9A0F-AF92EB40B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B54151-5D0A-46CC-8934-E77AF757D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B6F6D-BCE8-4EA3-BA83-433A35E6BD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197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230F8BB-BD9D-44A0-B5BE-A26F17EB1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0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3D9207B-EDE2-4B7D-B261-4FA48C6A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3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F6A976F-CF23-4572-B141-6F726EA4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5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BF43ECE-D979-4319-905E-F5C2F739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3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A053545-5A9B-401D-B490-2C3907EBC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2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3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867A1FA-3527-4DE5-8780-6B55B6ED0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3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DB6A5C2-F95F-4C26-BA02-81F47794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8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7AD3496-0F6A-4412-8CB9-E738BBA1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82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8D2C7A2-5F78-49B3-B942-76982C653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2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2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C1FC76A-3B41-40E7-ACD8-A2685DFB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33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4544DE7-2D0D-4017-AB91-FA7BE8E5C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9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24EF4AA-596D-4CA8-9F6C-848A6BFB8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FF4364D-662F-4877-BFC4-6A57B373E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17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F82BE7E-B86E-412B-A839-C3BCDC6F5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0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86C9963-F980-485F-AA95-70489D2A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3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FB4AF32-CA47-4627-9DCB-AA38DB7A4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8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B8E15D6-4763-4EA7-9A78-4EB65EE5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0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8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5E9A9E9-BAE1-42A0-AC90-EFDB607B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3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59912DC-5DCA-4FF3-A0C6-7F7DBE956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76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C21BE6-DC5B-4757-B508-59FA5C07F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6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F39E872-AFAD-430A-9484-BFBD03B06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99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0363E80-4B35-4087-BCE2-50090A6B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80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0336F1E-8D73-48C1-BDC3-7F1213DCE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08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055933B-C715-4BB3-899A-8514D1B9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80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1AA1CF5-47BC-4CF9-98F6-A20D02EA4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5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5216B7C-427A-4C40-A135-7F4B64A75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76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2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CF70599-BBAD-40BC-95D7-BD1260046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3E1F7C8-96CC-43D3-8E1C-6628A89A5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3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7DCCD87-9DAB-4112-B901-1268A53EE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7109CBB-5774-4917-89D3-38B4156FD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5D2F811-C8B1-4B55-875F-CFCDAA99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0E5D6D3-2D91-46BE-AF88-174E32F3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864C472-7490-4A3D-BFD8-AFA919B3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74CC5D-1650-4CA4-BCF2-4B0F0DEC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3" ma:contentTypeDescription="Luo uusi asiakirja." ma:contentTypeScope="" ma:versionID="e111c103d676a589043791c8e1afb6e1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7c9a7bb676a6f5e98322f173278a94fb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CADD18-22E8-4073-BD51-ACA4DC746E5D}"/>
</file>

<file path=customXml/itemProps2.xml><?xml version="1.0" encoding="utf-8"?>
<ds:datastoreItem xmlns:ds="http://schemas.openxmlformats.org/officeDocument/2006/customXml" ds:itemID="{04CEFB7C-557D-4559-88AB-C972F6BAFC0A}"/>
</file>

<file path=customXml/itemProps3.xml><?xml version="1.0" encoding="utf-8"?>
<ds:datastoreItem xmlns:ds="http://schemas.openxmlformats.org/officeDocument/2006/customXml" ds:itemID="{CB097D32-DFE4-4DF4-B5B0-051E61634E5B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Laajakuva</PresentationFormat>
  <Paragraphs>0</Paragraphs>
  <Slides>40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Huhta Raita</dc:creator>
  <cp:lastModifiedBy>Huhta Raita</cp:lastModifiedBy>
  <cp:revision>1</cp:revision>
  <dcterms:created xsi:type="dcterms:W3CDTF">2021-10-22T10:28:39Z</dcterms:created>
  <dcterms:modified xsi:type="dcterms:W3CDTF">2021-10-22T10:36:14Z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