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A4FEE-5F15-455A-81C2-014B7E945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D88353-65E7-4829-AF8D-51375C1C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33E705-B436-4AA9-AC37-AC20FD0A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EF3C7E-C4BA-447D-8FE7-DFE2C273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C608B0-0AAB-4D51-8318-F38D8953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9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16F61-3B8E-4222-835C-A8E0845A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8B25E4-3BCA-4A74-9CFC-A5C64D94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21AFB1-D3F1-48AB-AD0E-38190A7F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39C4AA-4950-4336-941B-ED91E86C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57CFA1-7108-42FA-B06A-D240056F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9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FBED2C4-E2FA-4930-84DB-A9E1BFE70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ADBA4D-0EB5-4909-81CD-65F65409D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759BF6-3402-47A1-BDC7-9DCFE099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A0FD1F-1F34-44A1-A324-9B487FFC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385BD8-2531-4E24-869C-EAA58536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54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DC490-1CA2-45D7-A770-7E60CD5B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65FD17-324F-437C-8676-84A7E8F42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620EA0-A348-4EEB-B396-2E0DC07A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0D598E-0190-454E-A09C-24B0BDCB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09B215-3828-4B90-8864-35013BD9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4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03CF9-9D40-40EE-8F83-DBA40405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B9B04F-3786-4F90-9313-6E36568CE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EFB8F4-51E5-4AA1-A1B7-76268410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8DA750-8678-4B00-908D-CB900C5B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C52861-9F53-4ABF-A1AF-2BFDDBE4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48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98414-D5CD-4F02-B0AE-869BF81F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B4E9A-093C-449A-894C-08C8547DD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57FF93-9E39-4362-A239-7E58BD033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8D64BF-DEB8-4553-AA32-3AEA991D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091429-0012-4ABC-B94D-48B40A11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3E24A0-B838-4722-8113-D0C7F8BD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2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90DCC-E59D-4790-B970-F11CA959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5045B4-5DCF-4F31-9B8D-EE171263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739ECE-9E00-4D21-AC1C-D62EA223F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4A5A98-35F8-40A5-A9EC-08F9365CA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66B3E4B-103F-45BC-8E52-577CED827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CC85530-5CF6-44A3-B317-96A48D07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50DB83B-6D52-4FE2-BE35-701061F4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9143C39-7024-45EC-B773-6AB9018C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0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79DA6-C6BE-4039-A9E6-585B6DB6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AF14B0-12CC-4C01-B416-7AA0AC04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B9D4A2-58A5-440C-BC3F-078538C2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8832B2-9495-4F22-A3D4-D637D37A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63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40FEEE-7094-4008-A91B-969C285B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372B96-BB4A-4A2F-81CA-2C7781A4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C9FE2D-9BAE-40D0-9009-657CDBC2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96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92B41-62D5-44E1-9F74-737D3F35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DEC21B-94AE-4AF2-9691-4198D014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69BDE8-D5B1-4637-A53C-26649E71D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C599E8-B505-4924-B887-E9ADFFCD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879A4D-4F80-4EDA-8ECE-EFD8772E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DB3185-8FE4-446D-8119-578DDC52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24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88CD15-0832-48DA-8B9B-C6739B52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CF24F66-F005-4B00-8A1C-0FD86819E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7BF1F8-ECBA-4849-89BD-1C496BB3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A6A635-CD93-4F18-B23F-1203986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AC1E25-ED5D-4ED4-A136-E7950762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55D4F-23E2-46A4-99B2-CF738411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37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5E8AE9-7F0E-473D-A931-26FC4F14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FB1E7A-F128-4886-83C2-07C9A8317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1A3E22-9DFF-49CC-9597-EA5694A0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0A5E-AEB1-4898-9764-F219249DEADD}" type="datetimeFigureOut">
              <a:rPr lang="fi-FI" smtClean="0"/>
              <a:t>22.10.2021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D3E41D-2158-43D5-B188-6D1D611B7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A1F1B8-8012-4CBA-9F90-0A73BCE1A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06E6-9F84-4FB6-84C9-F78C96D69B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68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94AB19-642D-481B-B556-63CACB988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B5001B-D78A-4DD9-B18D-1CC73C899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B749237-6C91-48C9-A19A-F69EFB42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Huhta Raita</dc:creator>
  <cp:lastModifiedBy>Huhta Raita</cp:lastModifiedBy>
  <cp:revision>1</cp:revision>
  <dcterms:created xsi:type="dcterms:W3CDTF">2021-10-22T12:17:50Z</dcterms:created>
  <dcterms:modified xsi:type="dcterms:W3CDTF">2021-10-22T12:18:19Z</dcterms:modified>
</cp:coreProperties>
</file>